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0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FB636E-34AB-44E1-9BC5-A2CDAD161992}" type="datetimeFigureOut">
              <a:rPr lang="en-US" smtClean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9F24F7A-6AF4-40A9-861A-0448AF127C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GOOGLE </a:t>
            </a:r>
            <a:br>
              <a:rPr lang="en-US" b="1" dirty="0" smtClean="0"/>
            </a:br>
            <a:r>
              <a:rPr lang="en-US" b="1" dirty="0" smtClean="0"/>
              <a:t>DATABASE HACKING!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38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Robot Exclusion Standard, also known as Robot Exclusion Protocol or robots.txt protocol.</a:t>
            </a:r>
          </a:p>
          <a:p>
            <a:r>
              <a:rPr lang="en-US" dirty="0" smtClean="0"/>
              <a:t>Robots.txt is a file which spiders read to determine which part of website they may visit or may not visit.</a:t>
            </a:r>
          </a:p>
          <a:p>
            <a:r>
              <a:rPr lang="en-US" dirty="0" smtClean="0"/>
              <a:t>A text file in root directory to  restrict  search engine spider’s access to certain file or folders of a website.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Against Google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hacking is a term that refers to the art of creating complex search engine queries in order to filter through large amounts of search results for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868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Google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used to refine the results and to maximize the search value. They are your tools as well as Hackers” Weapons</a:t>
            </a:r>
          </a:p>
          <a:p>
            <a:r>
              <a:rPr lang="en-US" b="1" dirty="0" smtClean="0"/>
              <a:t>Basic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+, -, ~, ., *, “”, |, 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Operators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llintext</a:t>
            </a:r>
            <a:r>
              <a:rPr lang="en-US" dirty="0" smtClean="0"/>
              <a:t>:		*</a:t>
            </a:r>
            <a:r>
              <a:rPr lang="en-US" dirty="0" err="1" smtClean="0"/>
              <a:t>allintitle</a:t>
            </a:r>
            <a:r>
              <a:rPr lang="en-US" dirty="0" smtClean="0"/>
              <a:t>: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llinurl</a:t>
            </a:r>
            <a:r>
              <a:rPr lang="en-US" dirty="0" smtClean="0"/>
              <a:t>:		*cache:</a:t>
            </a:r>
          </a:p>
          <a:p>
            <a:r>
              <a:rPr lang="en-US" dirty="0"/>
              <a:t>d</a:t>
            </a:r>
            <a:r>
              <a:rPr lang="en-US" dirty="0" smtClean="0"/>
              <a:t>efine: 		*</a:t>
            </a:r>
            <a:r>
              <a:rPr lang="en-US" dirty="0" err="1" smtClean="0"/>
              <a:t>filetype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Info: 		*</a:t>
            </a:r>
            <a:r>
              <a:rPr lang="en-US" dirty="0" err="1" smtClean="0"/>
              <a:t>intext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Intitle</a:t>
            </a:r>
            <a:r>
              <a:rPr lang="en-US" dirty="0" smtClean="0"/>
              <a:t>:		*</a:t>
            </a:r>
            <a:r>
              <a:rPr lang="en-US" dirty="0" err="1" smtClean="0"/>
              <a:t>inurl</a:t>
            </a:r>
            <a:r>
              <a:rPr lang="en-US" dirty="0" smtClean="0"/>
              <a:t>:</a:t>
            </a:r>
          </a:p>
          <a:p>
            <a:r>
              <a:rPr lang="en-US" dirty="0"/>
              <a:t>l</a:t>
            </a:r>
            <a:r>
              <a:rPr lang="en-US" dirty="0" smtClean="0"/>
              <a:t>ink:			*phonebook:</a:t>
            </a:r>
          </a:p>
          <a:p>
            <a:r>
              <a:rPr lang="en-US" dirty="0"/>
              <a:t>r</a:t>
            </a:r>
            <a:r>
              <a:rPr lang="en-US" dirty="0" smtClean="0"/>
              <a:t>elated:		*site: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operators</a:t>
            </a:r>
            <a:endParaRPr lang="en-US" dirty="0"/>
          </a:p>
          <a:p>
            <a:r>
              <a:rPr lang="en-US" b="1" dirty="0" smtClean="0"/>
              <a:t>1) And [+] : </a:t>
            </a:r>
            <a:r>
              <a:rPr lang="en-US" dirty="0" smtClean="0"/>
              <a:t>This operator is used to include multiple terms in a query which is to be searched in Google.</a:t>
            </a:r>
            <a:br>
              <a:rPr lang="en-US" dirty="0" smtClean="0"/>
            </a:br>
            <a:r>
              <a:rPr lang="en-US" u="sng" dirty="0" smtClean="0"/>
              <a:t>Example</a:t>
            </a:r>
            <a:r>
              <a:rPr lang="en-US" dirty="0" smtClean="0"/>
              <a:t>: If we type “</a:t>
            </a:r>
            <a:r>
              <a:rPr lang="en-US" dirty="0" err="1" smtClean="0"/>
              <a:t>hacker+yahoo+science</a:t>
            </a:r>
            <a:r>
              <a:rPr lang="en-US" dirty="0" smtClean="0"/>
              <a:t>”  in Google search box and click search, it will reveals results something which are related to all the three words i.e. hacker, yahoo, science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2) OR [ | ] : </a:t>
            </a:r>
            <a:r>
              <a:rPr lang="en-US" dirty="0" smtClean="0"/>
              <a:t>The OR operator represented by symbol ‘|’ or simply the word OR in uppercase latters, instructs Google locate either one term or another term in a query.</a:t>
            </a:r>
          </a:p>
          <a:p>
            <a:r>
              <a:rPr lang="en-US" b="1" dirty="0" smtClean="0"/>
              <a:t>3) NOT : </a:t>
            </a:r>
            <a:r>
              <a:rPr lang="en-US" dirty="0" smtClean="0"/>
              <a:t>It is opposite of AND operator, a NOT operator include a word from search.</a:t>
            </a:r>
            <a:br>
              <a:rPr lang="en-US" dirty="0" smtClean="0"/>
            </a:br>
            <a:r>
              <a:rPr lang="en-US" u="sng" dirty="0" smtClean="0"/>
              <a:t>Example</a:t>
            </a:r>
            <a:r>
              <a:rPr lang="en-US" dirty="0" smtClean="0"/>
              <a:t> : If we want to search a websites containing the terms Google and Hacking  but not security then we enter the query like “google+hacking” NOT “security”.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Hacking</a:t>
            </a:r>
          </a:p>
        </p:txBody>
      </p:sp>
    </p:spTree>
    <p:extLst>
      <p:ext uri="{BB962C8B-B14F-4D97-AF65-F5344CB8AC3E}">
        <p14:creationId xmlns:p14="http://schemas.microsoft.com/office/powerpoint/2010/main" val="239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Intitle:password</a:t>
            </a:r>
            <a:endParaRPr lang="en-US" dirty="0" smtClean="0"/>
          </a:p>
          <a:p>
            <a:r>
              <a:rPr lang="en-US" dirty="0" err="1" smtClean="0"/>
              <a:t>Inurl</a:t>
            </a:r>
            <a:r>
              <a:rPr lang="en-US" dirty="0" smtClean="0"/>
              <a:t>:/admin/login.asp</a:t>
            </a:r>
          </a:p>
          <a:p>
            <a:r>
              <a:rPr lang="en-US" dirty="0" err="1" smtClean="0"/>
              <a:t>Inurl:administrator</a:t>
            </a:r>
            <a:endParaRPr lang="en-US" dirty="0" smtClean="0"/>
          </a:p>
          <a:p>
            <a:r>
              <a:rPr lang="en-US" dirty="0" err="1" smtClean="0"/>
              <a:t>Inurl:admin</a:t>
            </a:r>
            <a:r>
              <a:rPr lang="en-US" dirty="0" smtClean="0"/>
              <a:t> </a:t>
            </a:r>
            <a:r>
              <a:rPr lang="en-US" dirty="0" err="1" smtClean="0"/>
              <a:t>filetype:asp</a:t>
            </a:r>
            <a:r>
              <a:rPr lang="en-US" dirty="0" smtClean="0"/>
              <a:t> </a:t>
            </a:r>
            <a:r>
              <a:rPr lang="en-US" dirty="0" err="1" smtClean="0"/>
              <a:t>inurl:userlist</a:t>
            </a:r>
            <a:endParaRPr lang="en-US" dirty="0" smtClean="0"/>
          </a:p>
          <a:p>
            <a:r>
              <a:rPr lang="en-US" dirty="0" err="1" smtClean="0"/>
              <a:t>Site:www.iihtjaipur.com</a:t>
            </a:r>
            <a:endParaRPr lang="en-US" dirty="0" smtClean="0"/>
          </a:p>
          <a:p>
            <a:r>
              <a:rPr lang="en-US" dirty="0" err="1" smtClean="0"/>
              <a:t>Info:www.certifiedethicalhacker.com</a:t>
            </a:r>
            <a:endParaRPr lang="en-US" dirty="0" smtClean="0"/>
          </a:p>
          <a:p>
            <a:r>
              <a:rPr lang="en-US" dirty="0" err="1" smtClean="0"/>
              <a:t>Define:security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Inurl:gov.pk</a:t>
            </a:r>
            <a:r>
              <a:rPr lang="en-US" dirty="0" smtClean="0"/>
              <a:t> </a:t>
            </a:r>
            <a:r>
              <a:rPr lang="en-US" dirty="0" err="1" smtClean="0"/>
              <a:t>filetype:xls</a:t>
            </a:r>
            <a:endParaRPr lang="en-US" dirty="0" smtClean="0"/>
          </a:p>
          <a:p>
            <a:r>
              <a:rPr lang="en-US" dirty="0" err="1" smtClean="0"/>
              <a:t>Filetype:doc</a:t>
            </a:r>
            <a:endParaRPr lang="en-US" dirty="0" smtClean="0"/>
          </a:p>
          <a:p>
            <a:r>
              <a:rPr lang="en-US" dirty="0" err="1" smtClean="0"/>
              <a:t>Inurl</a:t>
            </a:r>
            <a:r>
              <a:rPr lang="en-US" dirty="0" smtClean="0"/>
              <a:t>:/view/index.shtml  (sever-passed html)</a:t>
            </a:r>
          </a:p>
          <a:p>
            <a:r>
              <a:rPr lang="en-US" dirty="0" smtClean="0"/>
              <a:t>Inurl:8080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vnc</a:t>
            </a:r>
            <a:r>
              <a:rPr lang="en-US" dirty="0" smtClean="0"/>
              <a:t> desktop” inurl:5800</a:t>
            </a:r>
          </a:p>
          <a:p>
            <a:r>
              <a:rPr lang="en-US" dirty="0" err="1" smtClean="0"/>
              <a:t>Intitle</a:t>
            </a:r>
            <a:r>
              <a:rPr lang="en-US" dirty="0" smtClean="0"/>
              <a:t>:”curriculum vitae”</a:t>
            </a:r>
          </a:p>
          <a:p>
            <a:r>
              <a:rPr lang="en-US" dirty="0" err="1" smtClean="0"/>
              <a:t>Intitle:index.of.admin</a:t>
            </a:r>
            <a:endParaRPr lang="en-US" dirty="0" smtClean="0"/>
          </a:p>
          <a:p>
            <a:r>
              <a:rPr lang="en-US" dirty="0" err="1"/>
              <a:t>Inurl</a:t>
            </a:r>
            <a:r>
              <a:rPr lang="en-US" dirty="0"/>
              <a:t>:”</a:t>
            </a:r>
            <a:r>
              <a:rPr lang="en-US" dirty="0" err="1"/>
              <a:t>nph-proxy.cgi</a:t>
            </a:r>
            <a:r>
              <a:rPr lang="en-US" dirty="0"/>
              <a:t>” “start browsing”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409765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455</TotalTime>
  <Words>259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GOOGLE  DATABASE HACKING!</vt:lpstr>
      <vt:lpstr>Google Hacking</vt:lpstr>
      <vt:lpstr>How Google Works</vt:lpstr>
      <vt:lpstr>Google Operators </vt:lpstr>
      <vt:lpstr>Advanced Operators </vt:lpstr>
      <vt:lpstr>Google Hacking</vt:lpstr>
      <vt:lpstr>Google Hacking</vt:lpstr>
      <vt:lpstr>Advanced Operators</vt:lpstr>
      <vt:lpstr>Advanced Operators</vt:lpstr>
      <vt:lpstr>Security Against Google Hacking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 DATABASE HACKING!</dc:title>
  <dc:creator>Oopss</dc:creator>
  <cp:lastModifiedBy>Oopss</cp:lastModifiedBy>
  <cp:revision>11</cp:revision>
  <dcterms:created xsi:type="dcterms:W3CDTF">2013-08-11T06:54:24Z</dcterms:created>
  <dcterms:modified xsi:type="dcterms:W3CDTF">2013-08-12T18:15:31Z</dcterms:modified>
</cp:coreProperties>
</file>