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B06EC9-4F29-4ED4-8DD3-791548714E4D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9B43E8-9726-47B0-BA39-8F024539AE1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B06EC9-4F29-4ED4-8DD3-791548714E4D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851648" cy="2971800"/>
          </a:xfrm>
        </p:spPr>
        <p:txBody>
          <a:bodyPr/>
          <a:lstStyle/>
          <a:p>
            <a:pPr algn="ctr"/>
            <a:r>
              <a:rPr lang="en-US" dirty="0" smtClean="0"/>
              <a:t>Trojans, Backdoors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Trojans and Backdoors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Trojans are malicious pieces of code used to install hacking program on a target system and the hacker in gaining access to that system.</a:t>
            </a:r>
            <a:endParaRPr lang="en-US" dirty="0" smtClean="0"/>
          </a:p>
          <a:p>
            <a:r>
              <a:rPr lang="en-US" dirty="0" smtClean="0"/>
              <a:t>Trojan can install backdoor program that allow a hacker to connect to  a computer without going through the normal authentication process.</a:t>
            </a:r>
            <a:endParaRPr lang="en-US" dirty="0" smtClean="0"/>
          </a:p>
          <a:p>
            <a:r>
              <a:rPr lang="en-US" dirty="0" smtClean="0"/>
              <a:t>Trojans can be transmitted to the computer in several ways, through </a:t>
            </a:r>
            <a:br>
              <a:rPr lang="en-US" dirty="0" smtClean="0"/>
            </a:br>
            <a:r>
              <a:rPr lang="en-US" dirty="0" smtClean="0"/>
              <a:t>* E-mail attachments	* Freeware	* Infected Websites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types of Trojans; each behaves differently from the others. Depending upon type of Trojan, an attacker can use them to exploits.</a:t>
            </a:r>
            <a:endParaRPr lang="en-US" dirty="0" smtClean="0"/>
          </a:p>
          <a:p>
            <a:r>
              <a:rPr lang="en-US" dirty="0" smtClean="0"/>
              <a:t>Remote access Trojans (RATs)</a:t>
            </a:r>
            <a:endParaRPr lang="en-US" dirty="0" smtClean="0"/>
          </a:p>
          <a:p>
            <a:r>
              <a:rPr lang="en-US" dirty="0" smtClean="0"/>
              <a:t>Keystroke loggers</a:t>
            </a:r>
            <a:endParaRPr lang="en-US" dirty="0" smtClean="0"/>
          </a:p>
          <a:p>
            <a:r>
              <a:rPr lang="en-US" dirty="0" smtClean="0"/>
              <a:t>Purely destructive Trojans</a:t>
            </a:r>
            <a:endParaRPr lang="en-US" dirty="0" smtClean="0"/>
          </a:p>
          <a:p>
            <a:r>
              <a:rPr lang="en-US" dirty="0" smtClean="0"/>
              <a:t>Software detection killer</a:t>
            </a:r>
            <a:endParaRPr lang="en-US" dirty="0" smtClean="0"/>
          </a:p>
          <a:p>
            <a:r>
              <a:rPr lang="en-US" dirty="0" smtClean="0"/>
              <a:t>FTP </a:t>
            </a:r>
            <a:r>
              <a:rPr lang="en-US" dirty="0" err="1" smtClean="0"/>
              <a:t>trojans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 Trojans (RATs)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r>
              <a:rPr lang="en-US" dirty="0" smtClean="0"/>
              <a:t>A program that allow access to a computer resource (files, network connections, configuration information) via network connection.</a:t>
            </a:r>
            <a:endParaRPr lang="en-US" dirty="0" smtClean="0"/>
          </a:p>
          <a:p>
            <a:r>
              <a:rPr lang="en-US" dirty="0" smtClean="0"/>
              <a:t>RATs generally consist of two parts:</a:t>
            </a:r>
            <a:br>
              <a:rPr lang="en-US" dirty="0" smtClean="0"/>
            </a:br>
            <a:r>
              <a:rPr lang="en-US" dirty="0" smtClean="0"/>
              <a:t>* a client component</a:t>
            </a:r>
            <a:br>
              <a:rPr lang="en-US" dirty="0" smtClean="0"/>
            </a:br>
            <a:r>
              <a:rPr lang="en-US" dirty="0" smtClean="0"/>
              <a:t>* a server component</a:t>
            </a:r>
            <a:endParaRPr lang="en-US" dirty="0" smtClean="0"/>
          </a:p>
          <a:p>
            <a:r>
              <a:rPr lang="en-US" dirty="0" smtClean="0"/>
              <a:t>For the Trojan to function as a backdoor, the server component has to be installed on the victim’s machine.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886200" y="1600200"/>
            <a:ext cx="526948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/>
          <p:nvPr/>
        </p:nvSpPr>
        <p:spPr>
          <a:xfrm>
            <a:off x="0" y="1905000"/>
            <a:ext cx="3886200" cy="495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" y="2362200"/>
            <a:ext cx="3657600" cy="2667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5400" b="1" dirty="0" smtClean="0">
                <a:latin typeface="Algerian" pitchFamily="82" charset="0"/>
              </a:rPr>
              <a:t>Hola !! we got the session …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1073</Words>
  <Application>WPS Presentation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Wingdings</vt:lpstr>
      <vt:lpstr>Constantia</vt:lpstr>
      <vt:lpstr>Calibri</vt:lpstr>
      <vt:lpstr>Microsoft YaHei</vt:lpstr>
      <vt:lpstr>Arial Unicode MS</vt:lpstr>
      <vt:lpstr>Algerian</vt:lpstr>
      <vt:lpstr>Segoe Print</vt:lpstr>
      <vt:lpstr>Flow</vt:lpstr>
      <vt:lpstr>Trojans, Backdoors, and Sniffers</vt:lpstr>
      <vt:lpstr>Trojans and Backdoors</vt:lpstr>
      <vt:lpstr>Trojan Types</vt:lpstr>
      <vt:lpstr>Remote Access Trojans (RATs)</vt:lpstr>
      <vt:lpstr>Prorat v1.9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Trojans, Backdoors, and Sniffers</dc:title>
  <dc:creator>kingfishertime</dc:creator>
  <cp:lastModifiedBy>nix</cp:lastModifiedBy>
  <cp:revision>23</cp:revision>
  <dcterms:created xsi:type="dcterms:W3CDTF">2014-04-27T14:18:00Z</dcterms:created>
  <dcterms:modified xsi:type="dcterms:W3CDTF">2022-06-28T16:31:44Z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B9DB2CBB799748B9AC304F0808137399</vt:lpwstr>
  </property>
  <property fmtid="{D5CDD505-2E9C-101B-9397-08002B2CF9AE}" pid="3" name="KSOProductBuildVer">
    <vt:lpwstr>1033-11.2.0.10426</vt:lpwstr>
  </property>
</Properties>
</file>