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Wrangling - Structuring Data. Preparations -&gt; Numbers.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- Clustering, Mathematical Equations/Curve Fitting Problems, Observational study. Titanic problem.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Experience is the best mentor.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pyramid Model.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Data - Blue whale.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AQ - System Admins/Developers/ QA/ HR/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AQ -  How many of you heard of Data Science? Can you explain me, what is data science to you?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to draw - Newton’s observation of Apple falling from a Tree. Trojan Horse.  Galileo - Watching ships moving, Kepler’s Law - Planetary System. Edision - bulb.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⇒ </a:t>
            </a:r>
            <a:r>
              <a:rPr lang="en"/>
              <a:t>Principles</a:t>
            </a:r>
            <a:r>
              <a:rPr lang="en"/>
              <a:t>/Laws/Observation ⇒ Evaluation Experiments ⇒ Real Life Applications.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Data Science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June,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Science - In Action</a:t>
            </a:r>
          </a:p>
        </p:txBody>
      </p:sp>
      <p:sp>
        <p:nvSpPr>
          <p:cNvPr id="109" name="Shape 109"/>
          <p:cNvSpPr txBox="1"/>
          <p:nvPr>
            <p:ph idx="4294967295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Battles behind the scenes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Stages of Data Science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Purpose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Relevant Data Collection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Wrangling(cleansing)*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Data Analytics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Feature Engg.*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Data Modelling*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Data Prediction*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Evaluation*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(*) ⇒ Repetitive stages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Reportings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Finalising Report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Data Product Building (software development)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Architecture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Development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Testing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Deployment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Titanic Example - Goal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Titanic Example</a:t>
            </a:r>
            <a:r>
              <a:rPr lang="en"/>
              <a:t> - </a:t>
            </a:r>
            <a:r>
              <a:rPr lang="en"/>
              <a:t>Data Preparation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Titanic Example</a:t>
            </a:r>
            <a:r>
              <a:rPr lang="en"/>
              <a:t> - Data Modelling &amp; Evaluation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Titanic Example - SCIKIT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Science - Tools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 many to name, but none of them are close perfection.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Suggestions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in DS &amp; Tips to who want to start.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Suggestions?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Preparation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</a:t>
            </a:r>
            <a:r>
              <a:rPr b="1" lang="en"/>
              <a:t>Give me six hours to chop down a tree and I will spend the first four sharpening the axe</a:t>
            </a:r>
            <a:r>
              <a:rPr lang="en"/>
              <a:t>”. Abraham Lincoln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Python, Scala, Excel, Databases(regex).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Analytics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</a:t>
            </a:r>
            <a:r>
              <a:rPr b="1" lang="en"/>
              <a:t>Seeing is believing</a:t>
            </a:r>
            <a:r>
              <a:rPr lang="en"/>
              <a:t>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Python(Matplotlib, Seaborn), D3.Js, Excel.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Models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</a:t>
            </a:r>
            <a:r>
              <a:rPr b="1" lang="en"/>
              <a:t>There are no perfect solutions, but some work better</a:t>
            </a:r>
            <a:r>
              <a:rPr lang="en"/>
              <a:t>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Learn 2-3 types of Clustering, Regression Models(LR,RF,SVM,KNN,XGB)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Evaluation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“</a:t>
            </a:r>
            <a:r>
              <a:rPr b="1" lang="en"/>
              <a:t>A product not tested is broken by default</a:t>
            </a:r>
            <a:r>
              <a:rPr lang="en"/>
              <a:t>”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Accuracy, RMSE, </a:t>
            </a:r>
            <a:r>
              <a:rPr lang="en"/>
              <a:t>Precision-Recall, F1 Score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chemeClr val="dk2"/>
                </a:solidFill>
              </a:rPr>
              <a:t>Sampath - Desk 4F 072. Imaginea Labs - Data Sciences.</a:t>
            </a: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chemeClr val="dk2"/>
                </a:solidFill>
              </a:rPr>
              <a:t>Sachin, Keerat, Bipul, Kavi, Mageshwaran.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Eduction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2012 </a:t>
            </a:r>
            <a:r>
              <a:rPr lang="en"/>
              <a:t>Pass out, M.Sc. Information system - Bits, Pilani Rajasthan.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Trained in RHEL 6, AIX, </a:t>
            </a:r>
            <a:r>
              <a:rPr lang="en"/>
              <a:t>Business</a:t>
            </a:r>
            <a:r>
              <a:rPr lang="en"/>
              <a:t> </a:t>
            </a:r>
            <a:r>
              <a:rPr lang="en"/>
              <a:t>Communications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Certified Data Modelling Engineer.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Software Engineer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4.5 Years in Data Engineering &amp; Data Analytic.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1 Year in Data Sciences and Data Modelling.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Python, Oracle DB, Oracle Apex.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Personal Life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Teaching(blog), Music, Anime, lazy.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Health </a:t>
            </a:r>
            <a:r>
              <a:rPr lang="en"/>
              <a:t>Conscious</a:t>
            </a:r>
            <a:r>
              <a:rPr lang="en"/>
              <a:t>, Gym/Yoga/lots of Sleep.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Technology &amp; Personal communication skills.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Motivation: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Bridge the gap between Technology and People. Lead a R&amp;D Team.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chemeClr val="dk2"/>
                </a:solidFill>
              </a:rPr>
              <a:t>Deep Learning Session on the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Data Science?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Data Science?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sci·ence  (sī′əns)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1(a) The observation, identification, description, experimental investigation, and theoretical explanation of phenomena.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Ex. New advances in science and technology.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(b) Such activities restricted to a class of natural phenomena. 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Ex. The science of astronomy.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2. A systematic method or body of knowledge in a given area.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Ex. The science of marketing.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3. Archaic Knowledge, especially that gained through experience.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Science 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Data Science?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</a:t>
            </a:r>
            <a:r>
              <a:rPr lang="en"/>
              <a:t>Explosion &amp; Doubling Processing Power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Metcalfe's law</a:t>
            </a:r>
            <a:r>
              <a:rPr lang="en"/>
              <a:t> states that the value of a telecommunications network is proportional to the square of the number of connected users of the system (n2).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Moore's law</a:t>
            </a:r>
            <a:r>
              <a:rPr lang="en"/>
              <a:t> is the observation that the number of transistors in a dense integrated circuit doubles approximately every two years.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Sources: Wikipedia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do Data Science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use lots of sophisticated analytical &amp; Business Intelligent tools and come to a simple understandable explanations.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				(or)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also use, simple tools like </a:t>
            </a:r>
            <a:r>
              <a:rPr lang="en"/>
              <a:t>calculators or excel sheet to generate simple and simple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