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E872-6EB6-CC0D-6A42-F2D07241A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2DCA0-0D4B-A6D5-2D2A-35B8E459E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73C8C-955D-A583-9091-7C78408E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589A-7787-0042-81B4-D2E20893D8FE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E4ED6-A37F-11C9-BDF7-A8A6876D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92E68-5A33-9A2A-4048-7A989316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C7F2-1010-414D-A798-CC7AD3F6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6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E4E3-3DB5-B47E-7F07-7F4C0A01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E062A-76BB-C729-0C95-E54693169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20F4E-E2CD-4FA4-4670-3C1B2479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589A-7787-0042-81B4-D2E20893D8FE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4EC3-2CBC-C899-C65B-8B816ECD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49460-398B-5413-E576-DB04C3A1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C7F2-1010-414D-A798-CC7AD3F6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75CB1-42C5-4EC8-F4E2-F843E07C1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E388A-44AA-9095-94C2-0FFB592FA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E3F69-DC54-9D29-A88E-E9E7E30F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589A-7787-0042-81B4-D2E20893D8FE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A7321-BDCF-6B7E-42DA-6272268E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EA3C4-DDA4-2886-1A4B-3261E75F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C7F2-1010-414D-A798-CC7AD3F6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1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A2D1-7BD4-7820-A99F-260400A3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74E7-FE6B-235D-6951-931A5DB1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CAEB5-C25C-4E79-65F3-5C585A95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589A-7787-0042-81B4-D2E20893D8FE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A30FB-BEB1-0E8C-B62A-4B53A575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9981-D0BD-0B28-E5ED-3C0B63D7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C7F2-1010-414D-A798-CC7AD3F6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1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1116-542B-FE22-FB86-957949D7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D2086-3D65-D19E-6CAD-CC4A02B99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7383-38B0-55DF-17C3-0F084617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589A-7787-0042-81B4-D2E20893D8FE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7976-3C31-6E43-41E9-62E520C4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2CFF0-9192-8265-39F8-DE5319E0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C7F2-1010-414D-A798-CC7AD3F6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0AD5-869C-F1AA-1775-23F277E9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DCCC-CAE8-2EE3-CD23-56FB321DC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C060B-B986-FD51-80CC-E1DDF155F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88E37-9F94-DA78-9489-FAABFC04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589A-7787-0042-81B4-D2E20893D8FE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5DB20-083D-5910-F240-09C07358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57A14-D7FD-8162-2F8E-96E3D1AE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C7F2-1010-414D-A798-CC7AD3F6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3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E3D5-C992-E59C-0396-0BA39DFD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2F623-E0A7-0280-CEBE-68216EBAF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2A195-AEAB-E78C-626D-340CD3392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7C330-FF32-2D68-DA34-0668648EA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4D344-EE7D-D3E7-6E88-1C226C2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DF87F-A5C8-291E-06A6-9B18B20E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589A-7787-0042-81B4-D2E20893D8FE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080CA-C51A-C2CC-B9A8-C67F5326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A91E8-DB9D-AFF2-8098-95DE634A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C7F2-1010-414D-A798-CC7AD3F6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0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6FB6-E25D-757C-B28F-0DEFB4E0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EA8D9-BBDA-534D-7EB5-D901B70F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589A-7787-0042-81B4-D2E20893D8FE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16FF0-22B6-B117-7431-24BFB5C9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50593-43DB-264F-8036-50A4E3A3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C7F2-1010-414D-A798-CC7AD3F6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1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2123C-B23C-30A9-5A0D-0A5E1DB4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589A-7787-0042-81B4-D2E20893D8FE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2CF9B-2408-9FF7-E7B1-ADF3A74C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D51D3-4772-5646-5530-02B17E0D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C7F2-1010-414D-A798-CC7AD3F6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8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0CA4-57C3-68E4-214E-44092611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CE06-3FC8-47C6-F654-EC9E707FA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051CB-F69F-020D-89C9-EC4BA52BE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AF92A-9BD7-B46E-8186-F0E02A77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589A-7787-0042-81B4-D2E20893D8FE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AAC87-0D02-7AD6-D786-AC4EAAD8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E3404-E728-B328-4C7B-00D81AE0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C7F2-1010-414D-A798-CC7AD3F6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1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B390-C5A6-123F-41D7-F9B2D761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626D4-F394-45FA-5DDD-FFA1C74CB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B68C-9130-3B67-1B19-D6510A935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BB904-74E6-0D1C-9555-85D03F28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589A-7787-0042-81B4-D2E20893D8FE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A2932-5AD7-E797-E002-4628E942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4C15F-6046-46D6-F6F8-A6BC9BAB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C7F2-1010-414D-A798-CC7AD3F6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2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1BF85-A6F5-89D0-4290-2EE45479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B199A-152F-2203-B981-DECFFD27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AC8D2-07F0-48BB-3922-ED70E9089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F589A-7787-0042-81B4-D2E20893D8FE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F76AD-8897-5B61-8DA1-4A9B3730D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2AF69-61C7-8B46-EE5C-CCDD9F091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DC7F2-1010-414D-A798-CC7AD3F6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8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E2AA-3555-CF51-FCC0-9B7CCC0E9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Web"/>
              </a:rPr>
              <a:t>Final Project: Flask Healthcare 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86B30-0049-1FFC-E264-86439D9BC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 </a:t>
            </a:r>
            <a:br>
              <a:rPr lang="en-US" dirty="0"/>
            </a:br>
            <a:r>
              <a:rPr lang="en-US" dirty="0"/>
              <a:t>Hassan Abbas</a:t>
            </a:r>
          </a:p>
          <a:p>
            <a:r>
              <a:rPr lang="en-US" dirty="0"/>
              <a:t>Learner ID: </a:t>
            </a:r>
            <a:r>
              <a:rPr lang="en-US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137499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2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3E249-42D0-EF67-01B8-C92173B9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Income by 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840AA2-9CEE-D3F4-8B31-D80563EC7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18976"/>
            <a:ext cx="6780700" cy="501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3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11C72-6E94-3E5D-AD6E-007FEE9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Spending Distribution by Gender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DF9EE8-3824-92A6-172A-1EABB2FF9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58011"/>
            <a:ext cx="6780700" cy="433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1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LatoWeb</vt:lpstr>
      <vt:lpstr>Roboto</vt:lpstr>
      <vt:lpstr>Office Theme</vt:lpstr>
      <vt:lpstr>Final Project: Flask Healthcare Application</vt:lpstr>
      <vt:lpstr>Average Income by Age</vt:lpstr>
      <vt:lpstr>Spending Distribution by Gender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Abbas Hassan</dc:creator>
  <cp:lastModifiedBy>Abbas Hassan</cp:lastModifiedBy>
  <cp:revision>1</cp:revision>
  <dcterms:created xsi:type="dcterms:W3CDTF">2024-11-23T21:52:48Z</dcterms:created>
  <dcterms:modified xsi:type="dcterms:W3CDTF">2024-11-23T21:57:07Z</dcterms:modified>
</cp:coreProperties>
</file>