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43" autoAdjust="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/>
              <a:t>Kotlin</a:t>
            </a:r>
            <a:r>
              <a:rPr lang="zh-CN" altLang="en-US" b="1" dirty="0" smtClean="0"/>
              <a:t>项目实战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黑马外卖</a:t>
            </a:r>
            <a:endParaRPr lang="zh-CN" altLang="en-US" b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学到什么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开始完全</a:t>
            </a:r>
            <a:r>
              <a:rPr lang="en-US" altLang="zh-CN" dirty="0" err="1" smtClean="0"/>
              <a:t>kotlin</a:t>
            </a:r>
            <a:r>
              <a:rPr lang="zh-CN" altLang="en-US" dirty="0" err="1" smtClean="0"/>
              <a:t>开发商城</a:t>
            </a:r>
            <a:r>
              <a:rPr lang="en-US" altLang="zh-CN" dirty="0" smtClean="0"/>
              <a:t>APP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kotlin</a:t>
            </a:r>
            <a:r>
              <a:rPr lang="zh-CN" dirty="0" smtClean="0"/>
              <a:t>环境</a:t>
            </a:r>
            <a:r>
              <a:rPr lang="zh-CN" altLang="en-US" dirty="0" smtClean="0"/>
              <a:t>的配置</a:t>
            </a:r>
            <a:endParaRPr lang="zh-CN" altLang="en-US" dirty="0" smtClean="0"/>
          </a:p>
          <a:p>
            <a:pPr lvl="1"/>
            <a:r>
              <a:rPr lang="en-US" altLang="zh-CN" dirty="0" smtClean="0">
                <a:sym typeface="+mn-ea"/>
              </a:rPr>
              <a:t>data class </a:t>
            </a:r>
            <a:r>
              <a:rPr lang="zh-CN" altLang="en-US" dirty="0" smtClean="0">
                <a:sym typeface="+mn-ea"/>
              </a:rPr>
              <a:t>委托属性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lambda</a:t>
            </a:r>
            <a:r>
              <a:rPr lang="zh-CN" altLang="en-US" dirty="0" smtClean="0">
                <a:sym typeface="+mn-ea"/>
              </a:rPr>
              <a:t>表达式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扩展函数 内联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kotlin</a:t>
            </a:r>
            <a:r>
              <a:rPr lang="zh-CN" altLang="en-US" dirty="0" smtClean="0"/>
              <a:t>手写</a:t>
            </a:r>
            <a:r>
              <a:rPr lang="en-US" altLang="zh-CN" dirty="0" smtClean="0"/>
              <a:t>gradle</a:t>
            </a:r>
            <a:r>
              <a:rPr lang="zh-CN" altLang="en-US" dirty="0" smtClean="0"/>
              <a:t>脚本</a:t>
            </a: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学到什么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ym typeface="+mn-ea"/>
              </a:rPr>
              <a:t>学会最新</a:t>
            </a:r>
            <a:r>
              <a:rPr lang="en-US" altLang="zh-CN" sz="2800" dirty="0" smtClean="0">
                <a:sym typeface="+mn-ea"/>
              </a:rPr>
              <a:t>Android</a:t>
            </a:r>
            <a:r>
              <a:rPr lang="zh-CN" altLang="en-US" sz="2800" dirty="0" smtClean="0">
                <a:sym typeface="+mn-ea"/>
              </a:rPr>
              <a:t>开发技术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err="1" smtClean="0"/>
              <a:t>MVP + Dagger2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Rxjava +</a:t>
            </a:r>
            <a:r>
              <a:rPr lang="en-US" altLang="zh-CN" dirty="0" smtClean="0"/>
              <a:t>  retrofit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封装网络请求基类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3915" y="969010"/>
            <a:ext cx="3243580" cy="591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学到什么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用户中心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短信验证提高安全性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Ormlite</a:t>
            </a:r>
            <a:r>
              <a:rPr lang="zh-CN" altLang="en-US" dirty="0" smtClean="0"/>
              <a:t>缓存用户信息</a:t>
            </a:r>
            <a:endParaRPr lang="zh-CN" altLang="en-US" dirty="0" smtClean="0"/>
          </a:p>
          <a:p>
            <a:pPr lvl="1"/>
            <a:r>
              <a:rPr lang="zh-CN" altLang="en-US" dirty="0"/>
              <a:t>数据库事务详解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3765" y="1048385"/>
            <a:ext cx="3121660" cy="5791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学到什么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8445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订单处理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/>
              <a:t>swipeRefreshLayout</a:t>
            </a:r>
            <a:endParaRPr lang="en-US" altLang="zh-CN" dirty="0"/>
          </a:p>
          <a:p>
            <a:pPr lvl="1"/>
            <a:r>
              <a:rPr lang="en-US" altLang="zh-CN" dirty="0" smtClean="0">
                <a:sym typeface="+mn-ea"/>
              </a:rPr>
              <a:t>notification</a:t>
            </a:r>
            <a:r>
              <a:rPr lang="zh-CN" altLang="en-US" dirty="0" smtClean="0">
                <a:sym typeface="+mn-ea"/>
              </a:rPr>
              <a:t>和自定义消息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Observer</a:t>
            </a:r>
            <a:r>
              <a:rPr lang="zh-CN" altLang="en-US" dirty="0">
                <a:sym typeface="+mn-ea"/>
              </a:rPr>
              <a:t>实现自动刷新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0" y="899160"/>
            <a:ext cx="3191510" cy="5922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学到什么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商家详情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Two-Way Data Binding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流行的双列表视图</a:t>
            </a:r>
            <a:endParaRPr lang="zh-CN" altLang="en-US" dirty="0" smtClean="0"/>
          </a:p>
          <a:p>
            <a:pPr lvl="1"/>
            <a:r>
              <a:rPr lang="zh-CN" altLang="en-US" dirty="0"/>
              <a:t>Property Animation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4090" y="1155065"/>
            <a:ext cx="3087370" cy="5728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学到什么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地址管理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Greendao</a:t>
            </a:r>
            <a:r>
              <a:rPr lang="zh-CN" altLang="en-US" dirty="0" smtClean="0"/>
              <a:t>操作地址</a:t>
            </a:r>
            <a:r>
              <a:rPr lang="en-US" altLang="zh-CN" dirty="0" smtClean="0"/>
              <a:t>bean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高德地图一键定位地址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945" y="996315"/>
            <a:ext cx="3139440" cy="582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学到什么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订单支付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支付宝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微信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545" y="1066800"/>
            <a:ext cx="3130550" cy="5808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学到什么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骑士配送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标记买卖家、骑手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绘制骑手轨迹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916940"/>
            <a:ext cx="3181985" cy="5904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全屏显示(4:3)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Kotlin项目实战-黑马外卖</vt:lpstr>
      <vt:lpstr>学到什么?</vt:lpstr>
      <vt:lpstr>学到什么?</vt:lpstr>
      <vt:lpstr>学到什么?</vt:lpstr>
      <vt:lpstr>学到什么?</vt:lpstr>
      <vt:lpstr>学到什么?</vt:lpstr>
      <vt:lpstr>学到什么?</vt:lpstr>
      <vt:lpstr>学到什么?</vt:lpstr>
      <vt:lpstr>学到什么?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Kotlin项目实战-手机影音</dc:title>
  <dc:creator>ThinkPad</dc:creator>
  <cp:lastModifiedBy>lidongzhi</cp:lastModifiedBy>
  <cp:revision>47</cp:revision>
  <dcterms:created xsi:type="dcterms:W3CDTF">2017-08-21T03:39:00Z</dcterms:created>
  <dcterms:modified xsi:type="dcterms:W3CDTF">2017-08-24T13:52:33Z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