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D960-5873-4F35-8D5C-71231499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4F4DA-3113-4039-9AE0-72C80430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A1140-8AD5-4D02-9770-64182746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82BA3-EA34-441C-90E2-F77E5A3A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3D0E5-0580-4B98-8733-5FE2B7C2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88451-82FD-4A51-89D0-A3D72D9C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82FAA-80C8-4444-AD8E-5ACD1F115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89C81-23AC-4B10-B535-A1B8E372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EE07C-37DB-46E7-A34A-BE98E70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C829D-F3F6-42C8-8D99-ADAB7647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A7A123-9847-4A64-B4EF-C18A1A57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4AEC6-2D57-4E36-9BEC-A22DF8398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220C1-A1D5-471D-A0DF-82BFE718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33761-5220-4B3C-8884-4DEA168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A5FB0-A29E-49CA-A591-54BE834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8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080A-5A3E-406D-8F09-45D8600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391B8-314E-4BB5-BD00-5C013CEF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E9161-6E02-42EE-959A-67490571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AE46C-0FE2-4D3A-B8CD-6EBD706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AD3B8-12B3-4BB1-A925-E0B88137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0C2C1-CB54-41ED-88D9-31E87416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19367-881E-4B40-8A71-5BFAEF74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D3CB2-EDE9-4FB5-B561-8B30A3CC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E14C9-1040-4C52-BA61-1B0EF103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9630B-52E1-4619-B139-508D1EE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D56C7-992D-4F0C-A2BB-0F93BCCF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BD1CF-7C6B-4D42-A4EA-BFAEF346D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5910F-9158-4EA2-81AF-5E5CA819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CDDEF-0833-4426-A220-EE30E364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96E8A-A939-42C6-A211-60DF064B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FB166-6187-4602-8948-94C7F2C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FA2E-4D57-4F54-A32C-1AE5DA58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CD114-1D43-47A8-8E41-AA6518E6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2350A-BC1B-477B-B294-D234B465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5F479-EB9A-4D23-B120-58C35EFB3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3008D-45DF-4281-A2AF-2EFAE1B7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FA1A5-0AEF-499B-9630-157EB606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45C5A-3786-4FA6-9CB4-B681B15D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608A7-2819-47CD-B21F-7930536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16BF-FEC2-47A9-9F66-BFCBE18C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C6BCC4-D26B-47CD-95D6-B3A4EF4C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0B7CD-632A-4A7A-8327-96F83E6B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231BF-DA57-4D9F-B0DA-F7F029C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24FB5-018F-41F3-8977-2BB0CB4E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05176-1166-4CBA-9ABF-BA987B8B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7ADA3-0B49-4DB5-A040-B94D8C7E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653B-A0A5-4B6F-A198-F9A8FDC2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A1ABB-37D0-4490-94E8-FFECD9D1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F6439-FCDD-4932-85D2-4C7CB1355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C30F0-1B04-4EEB-8EDB-2DCE3575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56804-D4BE-436E-843A-6F6390F2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CC47B-2CA9-439E-93A5-5B68438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1AD6-41C9-4756-B462-81AA7E6C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88451-DA1F-4AFF-9195-0BCF26F5E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8D210-8A41-469C-99CE-0912F18C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B8F2A-555B-4366-99A9-36ABA450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023AF-7C25-48AF-BA5D-63C4FBE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6EEE2-36B6-4F25-8A74-CF3D3906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2D210A-970B-4911-9EC2-D07F9134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1C734-E4E3-46CF-AB37-F48D0C29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63C8C-025A-4382-9C64-D7C80790E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4E9-2765-458E-8A48-E27A56017D4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8A31-96B5-4FD1-B09D-962AA1FA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A2A1F-4C3A-455E-9C18-41E49EC1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DE66-2B0F-4137-9C07-E758DB07F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A5FF-2389-4546-BC0F-7B3C04386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637" y="221404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sz="4800" b="1" dirty="0">
                <a:solidFill>
                  <a:srgbClr val="FF0000"/>
                </a:solidFill>
              </a:rPr>
              <a:t>不会</a:t>
            </a:r>
            <a:r>
              <a:rPr lang="en-US" altLang="zh-CN" sz="4800" b="1" dirty="0" err="1">
                <a:solidFill>
                  <a:srgbClr val="FF0000"/>
                </a:solidFill>
              </a:rPr>
              <a:t>Kotlin</a:t>
            </a:r>
            <a:r>
              <a:rPr lang="zh-CN" altLang="zh-CN" sz="4800" b="1" dirty="0">
                <a:solidFill>
                  <a:srgbClr val="FF0000"/>
                </a:solidFill>
              </a:rPr>
              <a:t>的</a:t>
            </a:r>
            <a:r>
              <a:rPr lang="en-US" altLang="zh-CN" sz="4800" b="1" dirty="0">
                <a:solidFill>
                  <a:srgbClr val="FF0000"/>
                </a:solidFill>
              </a:rPr>
              <a:t>Java</a:t>
            </a:r>
            <a:r>
              <a:rPr lang="zh-CN" altLang="zh-CN" sz="4800" b="1" dirty="0">
                <a:solidFill>
                  <a:srgbClr val="FF0000"/>
                </a:solidFill>
              </a:rPr>
              <a:t>程序员将被淘汰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2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4CEDA-5515-4790-83C2-B4AB18E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完事具备</a:t>
            </a:r>
            <a:r>
              <a:rPr lang="en-US" altLang="zh-C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只等你来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E65B6-A38C-4114-ACAF-AF58DF64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希望各位朋友抓住编程语言更新换代的过渡期，走在别人前面</a:t>
            </a:r>
            <a:r>
              <a:rPr lang="en-US" altLang="zh-CN" dirty="0"/>
              <a:t>, </a:t>
            </a:r>
            <a:r>
              <a:rPr lang="zh-CN" altLang="zh-CN" dirty="0"/>
              <a:t>尽早掌握</a:t>
            </a:r>
            <a:r>
              <a:rPr lang="en-US" altLang="zh-CN" dirty="0" err="1"/>
              <a:t>Kotlin</a:t>
            </a:r>
            <a:r>
              <a:rPr lang="zh-CN" altLang="zh-CN" dirty="0"/>
              <a:t>这门编程语言，等两年后</a:t>
            </a:r>
            <a:r>
              <a:rPr lang="en-US" altLang="zh-CN" dirty="0" err="1"/>
              <a:t>Kotlin</a:t>
            </a:r>
            <a:r>
              <a:rPr lang="zh-CN" altLang="zh-CN" dirty="0"/>
              <a:t>取代</a:t>
            </a:r>
            <a:r>
              <a:rPr lang="en-US" altLang="zh-CN" dirty="0"/>
              <a:t>Java</a:t>
            </a:r>
            <a:r>
              <a:rPr lang="zh-CN" altLang="zh-CN" dirty="0"/>
              <a:t>的时候相信你已经是专家了。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8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E263EDA-7A19-4E86-9567-9E5948D5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123" y="4437330"/>
            <a:ext cx="34396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群名称：kotlin从入门到进阶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群   号：646539574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24E66C-C9DF-4583-A368-2BDD7363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78" y="1669003"/>
            <a:ext cx="2622533" cy="2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4A767A-2062-4D77-8DAB-E1260281305C}"/>
              </a:ext>
            </a:extLst>
          </p:cNvPr>
          <p:cNvSpPr/>
          <p:nvPr/>
        </p:nvSpPr>
        <p:spPr>
          <a:xfrm>
            <a:off x="1437986" y="3314071"/>
            <a:ext cx="9618339" cy="392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Bef>
                <a:spcPts val="1875"/>
              </a:spcBef>
              <a:spcAft>
                <a:spcPts val="1125"/>
              </a:spcAft>
            </a:pPr>
            <a:r>
              <a:rPr lang="zh-CN" altLang="zh-CN" sz="4000" b="1" kern="0" dirty="0">
                <a:solidFill>
                  <a:srgbClr val="0070C0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你现在可以不信？但三年后你一定会后悔</a:t>
            </a:r>
            <a:r>
              <a:rPr lang="en-US" altLang="zh-CN" sz="4000" b="1" kern="0" dirty="0">
                <a:solidFill>
                  <a:srgbClr val="0070C0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6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0DA26-3B15-4424-853E-A67BCA25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Kotlin</a:t>
            </a:r>
            <a:r>
              <a:rPr lang="zh-CN" altLang="zh-CN" sz="3200" dirty="0"/>
              <a:t>是征服硅谷的编程语言</a:t>
            </a:r>
          </a:p>
          <a:p>
            <a:pPr lvl="0"/>
            <a:r>
              <a:rPr lang="zh-CN" altLang="zh-CN" sz="3200" dirty="0"/>
              <a:t>谷歌</a:t>
            </a:r>
            <a:r>
              <a:rPr lang="en-US" altLang="zh-CN" sz="3200" dirty="0"/>
              <a:t>Android</a:t>
            </a:r>
            <a:r>
              <a:rPr lang="zh-CN" altLang="zh-CN" sz="3200" dirty="0"/>
              <a:t>核心团队已经全面切换使用</a:t>
            </a:r>
            <a:r>
              <a:rPr lang="en-US" altLang="zh-CN" sz="3200" dirty="0" err="1"/>
              <a:t>Kotlin</a:t>
            </a:r>
            <a:r>
              <a:rPr lang="zh-CN" altLang="zh-CN" sz="3200" dirty="0"/>
              <a:t>开发</a:t>
            </a:r>
          </a:p>
          <a:p>
            <a:pPr lvl="0"/>
            <a:r>
              <a:rPr lang="en-US" altLang="zh-CN" sz="3200" dirty="0" err="1"/>
              <a:t>JavaEE</a:t>
            </a:r>
            <a:r>
              <a:rPr lang="zh-CN" altLang="zh-CN" sz="3200" dirty="0"/>
              <a:t>开发的灵魂框架</a:t>
            </a:r>
            <a:r>
              <a:rPr lang="en-US" altLang="zh-CN" sz="3200" dirty="0"/>
              <a:t>spring</a:t>
            </a:r>
            <a:r>
              <a:rPr lang="zh-CN" altLang="zh-CN" sz="3200" dirty="0"/>
              <a:t>从</a:t>
            </a:r>
            <a:r>
              <a:rPr lang="en-US" altLang="zh-CN" sz="3200" dirty="0"/>
              <a:t>5.0</a:t>
            </a:r>
            <a:r>
              <a:rPr lang="zh-CN" altLang="zh-CN" sz="3200" dirty="0"/>
              <a:t>开始 全面支持</a:t>
            </a:r>
            <a:r>
              <a:rPr lang="en-US" altLang="zh-CN" sz="3200" dirty="0" err="1"/>
              <a:t>Kotlin</a:t>
            </a:r>
            <a:endParaRPr lang="zh-CN" altLang="zh-CN" sz="3200" dirty="0"/>
          </a:p>
          <a:p>
            <a:pPr lvl="0"/>
            <a:r>
              <a:rPr lang="zh-CN" altLang="zh-CN" sz="3200" dirty="0"/>
              <a:t>最牛的构建系统</a:t>
            </a:r>
            <a:r>
              <a:rPr lang="en-US" altLang="zh-CN" sz="3200" dirty="0"/>
              <a:t>Gradle</a:t>
            </a:r>
            <a:r>
              <a:rPr lang="zh-CN" altLang="zh-CN" sz="3200" dirty="0"/>
              <a:t>原生支持</a:t>
            </a:r>
            <a:r>
              <a:rPr lang="en-US" altLang="zh-CN" sz="3200" dirty="0" err="1"/>
              <a:t>Kotlin</a:t>
            </a:r>
            <a:r>
              <a:rPr lang="zh-CN" altLang="zh-CN" sz="3200" dirty="0"/>
              <a:t>脚本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3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633FED-44FA-4993-ADB1-1F1BD70D6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8199" y="768202"/>
            <a:ext cx="8512227" cy="1872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7A01EA-7ACB-410A-8F75-CBE18C5A8F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8199" y="2873829"/>
            <a:ext cx="11232960" cy="11103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026CA8-DB77-480E-92C5-822EB2C472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8199" y="4217435"/>
            <a:ext cx="9410094" cy="19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3FED7-E629-43AE-ACC7-56E2DFA82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1587" y="781186"/>
            <a:ext cx="9707599" cy="18127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01F410-FF04-47A3-A3B9-97C6939B58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2012" y="3178893"/>
            <a:ext cx="7725853" cy="23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5A2B0C-6D6B-4DB6-8555-23C8B62181F1}"/>
              </a:ext>
            </a:extLst>
          </p:cNvPr>
          <p:cNvSpPr/>
          <p:nvPr/>
        </p:nvSpPr>
        <p:spPr>
          <a:xfrm>
            <a:off x="1576872" y="2556587"/>
            <a:ext cx="9647853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50"/>
              </a:lnSpc>
              <a:spcAft>
                <a:spcPts val="1125"/>
              </a:spcAft>
            </a:pPr>
            <a:r>
              <a:rPr lang="zh-CN" altLang="zh-CN" sz="5400" b="1" kern="1800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工作两年是不是有这样的感觉</a:t>
            </a:r>
            <a:r>
              <a:rPr lang="en-US" altLang="zh-CN" sz="5400" b="1" kern="1800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3150"/>
              </a:lnSpc>
              <a:spcAft>
                <a:spcPts val="1125"/>
              </a:spcAft>
            </a:pPr>
            <a:endParaRPr lang="en-US" altLang="zh-CN" sz="5400" b="1" kern="1800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150"/>
              </a:lnSpc>
              <a:spcAft>
                <a:spcPts val="1125"/>
              </a:spcAft>
            </a:pP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150"/>
              </a:lnSpc>
              <a:spcAft>
                <a:spcPts val="1125"/>
              </a:spcAft>
            </a:pPr>
            <a:r>
              <a:rPr lang="zh-CN" altLang="zh-CN" sz="5400" b="1" kern="1800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学习就像上坡起步</a:t>
            </a:r>
            <a:r>
              <a:rPr lang="en-US" altLang="zh-CN" sz="5400" b="1" kern="1800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5400" b="1" kern="1800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不进则退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9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E51E97-7312-4F58-957C-3B94AF0C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上坡起步</a:t>
            </a:r>
            <a:r>
              <a:rPr lang="en-US" altLang="zh-CN" dirty="0"/>
              <a:t>,</a:t>
            </a:r>
            <a:r>
              <a:rPr lang="zh-CN" altLang="en-US" dirty="0"/>
              <a:t>不进则退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1A71654-0D86-4945-9FD2-BA80DCFB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丢掉技术的敏感——对新技术失去的感觉、对学习的方向和知识点掌握的程度把握不准。</a:t>
            </a:r>
          </a:p>
          <a:p>
            <a:r>
              <a:rPr lang="zh-CN" altLang="zh-CN" dirty="0"/>
              <a:t>找不准点——虽然需求完成了，但工作效率低</a:t>
            </a:r>
            <a:r>
              <a:rPr lang="en-US" altLang="zh-CN" dirty="0"/>
              <a:t>, </a:t>
            </a:r>
            <a:r>
              <a:rPr lang="zh-CN" altLang="zh-CN" dirty="0"/>
              <a:t>工作完成后没有总结</a:t>
            </a:r>
            <a:r>
              <a:rPr lang="en-US" altLang="zh-CN" dirty="0"/>
              <a:t>, </a:t>
            </a:r>
            <a:r>
              <a:rPr lang="zh-CN" altLang="zh-CN" dirty="0"/>
              <a:t>个人能力提升不大。</a:t>
            </a:r>
          </a:p>
          <a:p>
            <a:r>
              <a:rPr lang="zh-CN" altLang="zh-CN" dirty="0"/>
              <a:t>遗漏细节——代码风格、编码格式、异常处理，长时间不练很容易遗漏，并且漏了自己还不知道。</a:t>
            </a:r>
          </a:p>
          <a:p>
            <a:r>
              <a:rPr lang="zh-CN" altLang="zh-CN" dirty="0"/>
              <a:t>手脚生疏——形不成编写代码的“肌肉记忆”，每次打开</a:t>
            </a:r>
            <a:r>
              <a:rPr lang="en-US" altLang="zh-CN" dirty="0"/>
              <a:t>IDE</a:t>
            </a:r>
            <a:r>
              <a:rPr lang="zh-CN" altLang="zh-CN" dirty="0"/>
              <a:t>都像新手一样。</a:t>
            </a:r>
          </a:p>
          <a:p>
            <a:r>
              <a:rPr lang="zh-CN" altLang="zh-CN" dirty="0"/>
              <a:t>降低效率——每次都是在写玩具代码，看得多 练得少 找不到方向 提升慢。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9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CE39D-E8EC-4367-865C-0B758A0B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不要慌 不要怕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F535D-0ECB-433D-A895-0A2F73E6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b="1" dirty="0"/>
              <a:t>阿里</a:t>
            </a:r>
            <a:r>
              <a:rPr lang="en-US" altLang="zh-CN" sz="4000" b="1" dirty="0"/>
              <a:t>P8</a:t>
            </a:r>
            <a:r>
              <a:rPr lang="zh-CN" altLang="zh-CN" sz="4000" b="1" dirty="0"/>
              <a:t>级工程师联合</a:t>
            </a:r>
            <a:r>
              <a:rPr lang="zh-CN" altLang="zh-CN" sz="4000" b="1" dirty="0">
                <a:solidFill>
                  <a:srgbClr val="FF0000"/>
                </a:solidFill>
              </a:rPr>
              <a:t>黑马程序员</a:t>
            </a:r>
            <a:r>
              <a:rPr lang="zh-CN" altLang="zh-CN" sz="4000" b="1" dirty="0"/>
              <a:t>开发课程</a:t>
            </a:r>
            <a:endParaRPr lang="zh-CN" altLang="zh-CN" sz="4000" dirty="0"/>
          </a:p>
          <a:p>
            <a:r>
              <a:rPr lang="zh-CN" altLang="zh-CN" sz="4000" b="1" dirty="0"/>
              <a:t>让你在实战中提升</a:t>
            </a:r>
            <a:endParaRPr lang="zh-CN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6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9982C-6056-49DC-A308-34F5AB9D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C51F5-41F1-42C1-95A1-AD8CA983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sz="3100" dirty="0" err="1"/>
              <a:t>Kotlin</a:t>
            </a:r>
            <a:r>
              <a:rPr lang="zh-CN" altLang="zh-CN" sz="3100" dirty="0"/>
              <a:t>从零基础到进阶</a:t>
            </a:r>
            <a:r>
              <a:rPr lang="en-US" altLang="zh-CN" sz="3100" dirty="0"/>
              <a:t>  https://ke.qq.com/course/227950</a:t>
            </a:r>
            <a:endParaRPr lang="zh-CN" altLang="zh-CN" sz="3100" dirty="0"/>
          </a:p>
          <a:p>
            <a:pPr lvl="0"/>
            <a:r>
              <a:rPr lang="zh-CN" altLang="zh-CN" sz="3100" dirty="0"/>
              <a:t>新一代构建工具</a:t>
            </a:r>
            <a:r>
              <a:rPr lang="en-US" altLang="zh-CN" sz="3100" dirty="0" err="1"/>
              <a:t>gradle</a:t>
            </a:r>
            <a:r>
              <a:rPr lang="zh-CN" altLang="zh-CN" sz="3100" dirty="0"/>
              <a:t>从入门到精通</a:t>
            </a:r>
          </a:p>
          <a:p>
            <a:pPr lvl="0"/>
            <a:r>
              <a:rPr lang="zh-CN" altLang="zh-CN" sz="3100" dirty="0"/>
              <a:t>使用</a:t>
            </a:r>
            <a:r>
              <a:rPr lang="en-US" altLang="zh-CN" sz="3100" dirty="0" err="1"/>
              <a:t>kotlin</a:t>
            </a:r>
            <a:r>
              <a:rPr lang="zh-CN" altLang="zh-CN" sz="3100" dirty="0"/>
              <a:t>语言</a:t>
            </a:r>
            <a:r>
              <a:rPr lang="en-US" altLang="zh-CN" sz="3100" dirty="0"/>
              <a:t>, </a:t>
            </a:r>
            <a:r>
              <a:rPr lang="zh-CN" altLang="zh-CN" sz="3100" dirty="0"/>
              <a:t>基于</a:t>
            </a:r>
            <a:r>
              <a:rPr lang="en-US" altLang="zh-CN" sz="3100" dirty="0"/>
              <a:t>Android 8.0</a:t>
            </a:r>
            <a:r>
              <a:rPr lang="zh-CN" altLang="zh-CN" sz="3100" dirty="0"/>
              <a:t>系统  </a:t>
            </a:r>
            <a:r>
              <a:rPr lang="en-US" altLang="zh-CN" sz="3100" dirty="0"/>
              <a:t>AS3.0</a:t>
            </a:r>
            <a:r>
              <a:rPr lang="zh-CN" altLang="zh-CN" sz="3100" dirty="0"/>
              <a:t>开发工具的最新安卓核心基础</a:t>
            </a:r>
          </a:p>
          <a:p>
            <a:pPr lvl="0"/>
            <a:r>
              <a:rPr lang="zh-CN" altLang="zh-CN" sz="3100" dirty="0"/>
              <a:t>采用</a:t>
            </a:r>
            <a:r>
              <a:rPr lang="en-US" altLang="zh-CN" sz="3100" dirty="0" err="1"/>
              <a:t>kotlin</a:t>
            </a:r>
            <a:r>
              <a:rPr lang="en-US" altLang="zh-CN" sz="3100" dirty="0"/>
              <a:t> </a:t>
            </a:r>
            <a:r>
              <a:rPr lang="en-US" altLang="zh-CN" sz="3100" dirty="0" err="1"/>
              <a:t>mvvp</a:t>
            </a:r>
            <a:r>
              <a:rPr lang="en-US" altLang="zh-CN" sz="3100" dirty="0"/>
              <a:t> dagger2 retrofit </a:t>
            </a:r>
            <a:r>
              <a:rPr lang="en-US" altLang="zh-CN" sz="3100" dirty="0" err="1"/>
              <a:t>okhttp</a:t>
            </a:r>
            <a:r>
              <a:rPr lang="en-US" altLang="zh-CN" sz="3100" dirty="0"/>
              <a:t> glide </a:t>
            </a:r>
            <a:r>
              <a:rPr lang="en-US" altLang="zh-CN" sz="3100" dirty="0" err="1"/>
              <a:t>zxing</a:t>
            </a:r>
            <a:r>
              <a:rPr lang="zh-CN" altLang="zh-CN" sz="3100" dirty="0"/>
              <a:t>等技术的实战项目</a:t>
            </a:r>
            <a:r>
              <a:rPr lang="en-US" altLang="zh-CN" sz="3100" dirty="0"/>
              <a:t>, </a:t>
            </a:r>
            <a:r>
              <a:rPr lang="zh-CN" altLang="zh-CN" sz="3100" dirty="0"/>
              <a:t>高仿</a:t>
            </a:r>
            <a:r>
              <a:rPr lang="en-US" altLang="zh-CN" sz="3100" dirty="0"/>
              <a:t>“</a:t>
            </a:r>
            <a:r>
              <a:rPr lang="zh-CN" altLang="zh-CN" sz="3100" dirty="0"/>
              <a:t>哔哩哔哩</a:t>
            </a:r>
            <a:r>
              <a:rPr lang="en-US" altLang="zh-CN" sz="3100" dirty="0"/>
              <a:t>”, “</a:t>
            </a:r>
            <a:r>
              <a:rPr lang="zh-CN" altLang="zh-CN" sz="3100" dirty="0"/>
              <a:t>陌陌</a:t>
            </a:r>
            <a:r>
              <a:rPr lang="en-US" altLang="zh-CN" sz="3100" dirty="0"/>
              <a:t>”, “</a:t>
            </a:r>
            <a:r>
              <a:rPr lang="zh-CN" altLang="zh-CN" sz="3100" dirty="0"/>
              <a:t>美团外卖</a:t>
            </a:r>
            <a:r>
              <a:rPr lang="en-US" altLang="zh-CN" sz="3100" dirty="0"/>
              <a:t>”</a:t>
            </a:r>
            <a:r>
              <a:rPr lang="zh-CN" altLang="zh-CN" sz="3100" dirty="0"/>
              <a:t>项目</a:t>
            </a:r>
          </a:p>
          <a:p>
            <a:pPr lvl="0"/>
            <a:r>
              <a:rPr lang="zh-CN" altLang="zh-CN" sz="3100" dirty="0"/>
              <a:t>采用</a:t>
            </a:r>
            <a:r>
              <a:rPr lang="en-US" altLang="zh-CN" sz="3100" dirty="0" err="1"/>
              <a:t>kotlin</a:t>
            </a:r>
            <a:r>
              <a:rPr lang="zh-CN" altLang="zh-CN" sz="3100" dirty="0"/>
              <a:t>开发基于</a:t>
            </a:r>
            <a:r>
              <a:rPr lang="en-US" altLang="zh-CN" sz="3100" dirty="0"/>
              <a:t>hibernate + struts+ spring</a:t>
            </a:r>
            <a:r>
              <a:rPr lang="zh-CN" altLang="zh-CN" sz="3100" dirty="0"/>
              <a:t>的</a:t>
            </a:r>
            <a:r>
              <a:rPr lang="en-US" altLang="zh-CN" sz="3100" dirty="0" err="1"/>
              <a:t>JavaEE</a:t>
            </a:r>
            <a:r>
              <a:rPr lang="zh-CN" altLang="zh-CN" sz="3100" dirty="0"/>
              <a:t>项目</a:t>
            </a:r>
            <a:r>
              <a:rPr lang="en-US" altLang="zh-CN" sz="3100" dirty="0"/>
              <a:t>,</a:t>
            </a:r>
            <a:r>
              <a:rPr lang="zh-CN" altLang="zh-CN" sz="3100" dirty="0"/>
              <a:t>带你杀入</a:t>
            </a:r>
            <a:r>
              <a:rPr lang="en-US" altLang="zh-CN" sz="3100" dirty="0" err="1"/>
              <a:t>JavaEE</a:t>
            </a:r>
            <a:r>
              <a:rPr lang="zh-CN" altLang="zh-CN" sz="3100" dirty="0"/>
              <a:t>后台开发的世界</a:t>
            </a:r>
          </a:p>
          <a:p>
            <a:pPr lvl="0"/>
            <a:r>
              <a:rPr lang="zh-CN" altLang="zh-CN" sz="3100" dirty="0"/>
              <a:t>自定义</a:t>
            </a:r>
            <a:r>
              <a:rPr lang="en-US" altLang="zh-CN" sz="3100" dirty="0"/>
              <a:t>DSL(</a:t>
            </a:r>
            <a:r>
              <a:rPr lang="zh-CN" altLang="zh-CN" sz="3100" dirty="0"/>
              <a:t>领域特定语言</a:t>
            </a:r>
            <a:r>
              <a:rPr lang="en-US" altLang="zh-CN" sz="3100" dirty="0"/>
              <a:t>), </a:t>
            </a:r>
            <a:r>
              <a:rPr lang="zh-CN" altLang="zh-CN" sz="3100" dirty="0"/>
              <a:t>教你开发属于自己的编程语言</a:t>
            </a:r>
            <a:r>
              <a:rPr lang="en-US" altLang="zh-CN" sz="3100" dirty="0"/>
              <a:t>.</a:t>
            </a:r>
            <a:endParaRPr lang="zh-CN" altLang="zh-CN" sz="3100" dirty="0"/>
          </a:p>
          <a:p>
            <a:pPr lvl="0"/>
            <a:r>
              <a:rPr lang="en-US" altLang="zh-CN" sz="3100" dirty="0" err="1"/>
              <a:t>Kotlin</a:t>
            </a:r>
            <a:r>
              <a:rPr lang="en-US" altLang="zh-CN" sz="3100" dirty="0"/>
              <a:t> + Spring Boot</a:t>
            </a:r>
            <a:r>
              <a:rPr lang="zh-CN" altLang="zh-CN" sz="3100" dirty="0"/>
              <a:t>微服务开发的微信点餐系统</a:t>
            </a:r>
          </a:p>
          <a:p>
            <a:pPr lvl="0"/>
            <a:r>
              <a:rPr lang="en-US" altLang="zh-CN" sz="3100" dirty="0" err="1"/>
              <a:t>Koltin</a:t>
            </a:r>
            <a:r>
              <a:rPr lang="zh-CN" altLang="zh-CN" sz="3100" dirty="0"/>
              <a:t>开发</a:t>
            </a:r>
            <a:r>
              <a:rPr lang="en-US" altLang="zh-CN" sz="3100" dirty="0"/>
              <a:t>android things</a:t>
            </a:r>
            <a:r>
              <a:rPr lang="zh-CN" altLang="zh-CN" sz="3100" dirty="0"/>
              <a:t>底层硬件驱动程序</a:t>
            </a:r>
            <a:r>
              <a:rPr lang="en-US" altLang="zh-CN" sz="3100" dirty="0"/>
              <a:t>, </a:t>
            </a:r>
            <a:r>
              <a:rPr lang="zh-CN" altLang="zh-CN" sz="3100" dirty="0"/>
              <a:t>带你学习</a:t>
            </a:r>
            <a:r>
              <a:rPr lang="en-US" altLang="zh-CN" sz="3100" dirty="0"/>
              <a:t>IIC</a:t>
            </a:r>
            <a:r>
              <a:rPr lang="zh-CN" altLang="zh-CN" sz="3100" dirty="0"/>
              <a:t>总线</a:t>
            </a:r>
            <a:r>
              <a:rPr lang="en-US" altLang="zh-CN" sz="3100" dirty="0"/>
              <a:t>,UART</a:t>
            </a:r>
            <a:r>
              <a:rPr lang="zh-CN" altLang="zh-CN" sz="3100" dirty="0"/>
              <a:t>协议</a:t>
            </a:r>
            <a:r>
              <a:rPr lang="en-US" altLang="zh-CN" sz="3100" dirty="0"/>
              <a:t>,  </a:t>
            </a:r>
            <a:r>
              <a:rPr lang="zh-CN" altLang="zh-CN" sz="3100" dirty="0"/>
              <a:t>串口编程</a:t>
            </a:r>
            <a:r>
              <a:rPr lang="en-US" altLang="zh-CN" sz="3100" dirty="0"/>
              <a:t>, </a:t>
            </a:r>
            <a:r>
              <a:rPr lang="zh-CN" altLang="zh-CN" sz="3100" dirty="0"/>
              <a:t>开发</a:t>
            </a:r>
            <a:r>
              <a:rPr lang="en-US" altLang="zh-CN" sz="3100" dirty="0"/>
              <a:t>GPS</a:t>
            </a:r>
            <a:r>
              <a:rPr lang="zh-CN" altLang="zh-CN" sz="3100" dirty="0"/>
              <a:t>驱动</a:t>
            </a:r>
            <a:r>
              <a:rPr lang="en-US" altLang="zh-CN" sz="3100" dirty="0"/>
              <a:t>, </a:t>
            </a:r>
            <a:r>
              <a:rPr lang="zh-CN" altLang="zh-CN" sz="3100" dirty="0"/>
              <a:t>实现一套摩拜单车</a:t>
            </a:r>
            <a:r>
              <a:rPr lang="en-US" altLang="zh-CN" sz="3100" dirty="0"/>
              <a:t>.</a:t>
            </a:r>
            <a:endParaRPr lang="zh-CN" altLang="zh-CN" sz="3100" dirty="0"/>
          </a:p>
          <a:p>
            <a:pPr lvl="0"/>
            <a:r>
              <a:rPr lang="zh-CN" altLang="zh-CN" sz="3100" dirty="0"/>
              <a:t>使用</a:t>
            </a:r>
            <a:r>
              <a:rPr lang="en-US" altLang="zh-CN" sz="3100" dirty="0" err="1"/>
              <a:t>kotlin</a:t>
            </a:r>
            <a:r>
              <a:rPr lang="zh-CN" altLang="zh-CN" sz="3100" dirty="0"/>
              <a:t>编写基于</a:t>
            </a:r>
            <a:r>
              <a:rPr lang="en-US" altLang="zh-CN" sz="3100" dirty="0" err="1"/>
              <a:t>tensorflow</a:t>
            </a:r>
            <a:r>
              <a:rPr lang="zh-CN" altLang="zh-CN" sz="3100" dirty="0"/>
              <a:t>的人工智能和机器学习</a:t>
            </a:r>
            <a:r>
              <a:rPr lang="en-US" altLang="zh-CN" sz="3100" dirty="0"/>
              <a:t>, </a:t>
            </a:r>
            <a:r>
              <a:rPr lang="zh-CN" altLang="zh-CN" sz="3100" dirty="0"/>
              <a:t>通过海量图片大数据学习</a:t>
            </a:r>
            <a:r>
              <a:rPr lang="en-US" altLang="zh-CN" sz="3100" dirty="0"/>
              <a:t>, </a:t>
            </a:r>
            <a:r>
              <a:rPr lang="zh-CN" altLang="zh-CN" sz="3100" dirty="0"/>
              <a:t>实现图片的分类自动检索</a:t>
            </a:r>
            <a:r>
              <a:rPr lang="en-US" altLang="zh-CN" sz="3100" dirty="0"/>
              <a:t>,</a:t>
            </a:r>
            <a:r>
              <a:rPr lang="zh-CN" altLang="zh-CN" sz="3100" dirty="0"/>
              <a:t>鉴黄</a:t>
            </a:r>
            <a:r>
              <a:rPr lang="en-US" altLang="zh-CN" sz="3100" dirty="0"/>
              <a:t>.</a:t>
            </a:r>
            <a:endParaRPr lang="zh-CN" altLang="zh-CN" sz="3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5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450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Helvetica</vt:lpstr>
      <vt:lpstr>Times New Roman</vt:lpstr>
      <vt:lpstr>Office 主题​​</vt:lpstr>
      <vt:lpstr>不会Kotlin的Java程序员将被淘汰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上坡起步,不进则退</vt:lpstr>
      <vt:lpstr>不要慌 不要怕</vt:lpstr>
      <vt:lpstr>课程大纲</vt:lpstr>
      <vt:lpstr>完事具备,只等你来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张泽华</dc:creator>
  <cp:lastModifiedBy>张泽华</cp:lastModifiedBy>
  <cp:revision>31</cp:revision>
  <dcterms:created xsi:type="dcterms:W3CDTF">2017-08-06T10:45:59Z</dcterms:created>
  <dcterms:modified xsi:type="dcterms:W3CDTF">2017-08-06T10:58:37Z</dcterms:modified>
</cp:coreProperties>
</file>