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6"/>
  </p:notesMasterIdLst>
  <p:handoutMasterIdLst>
    <p:handoutMasterId r:id="rId17"/>
  </p:handoutMasterIdLst>
  <p:sldIdLst>
    <p:sldId id="1131" r:id="rId6"/>
    <p:sldId id="648" r:id="rId7"/>
    <p:sldId id="1119" r:id="rId8"/>
    <p:sldId id="1137" r:id="rId9"/>
    <p:sldId id="1124" r:id="rId10"/>
    <p:sldId id="1134" r:id="rId11"/>
    <p:sldId id="1135" r:id="rId12"/>
    <p:sldId id="1136" r:id="rId13"/>
    <p:sldId id="1118" r:id="rId14"/>
    <p:sldId id="1106" r:id="rId15"/>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1"/>
            <p14:sldId id="648"/>
            <p14:sldId id="1119"/>
            <p14:sldId id="1137"/>
            <p14:sldId id="1124"/>
            <p14:sldId id="1134"/>
            <p14:sldId id="1135"/>
            <p14:sldId id="1136"/>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84780" autoAdjust="0"/>
  </p:normalViewPr>
  <p:slideViewPr>
    <p:cSldViewPr snapToGrid="0">
      <p:cViewPr varScale="1">
        <p:scale>
          <a:sx n="60" d="100"/>
          <a:sy n="60" d="100"/>
        </p:scale>
        <p:origin x="-1188"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什么是</a:t>
          </a:r>
          <a:r>
            <a:rPr lang="en-US" altLang="zh-CN" dirty="0" smtClean="0">
              <a:latin typeface="微软雅黑" panose="020B0503020204020204" pitchFamily="34" charset="-122"/>
              <a:ea typeface="微软雅黑" panose="020B0503020204020204" pitchFamily="34" charset="-122"/>
            </a:rPr>
            <a:t>VBA</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课程特点</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课程大纲及学习进度安排</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3">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5ABE12B3-6A36-46A0-84C3-E7696B744729}"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EB64A237-86A1-48F9-AE68-17FA10DCEAF3}"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2000" sy="102000" algn="ctr" rotWithShape="0">
            <a:prstClr val="black">
              <a:alpha val="40000"/>
            </a:prstClr>
          </a:outerShdw>
        </a:effectLst>
      </dgm:spPr>
      <dgm:t>
        <a:bodyPr/>
        <a:lstStyle/>
        <a:p>
          <a:endParaRPr lang="zh-CN" altLang="en-US"/>
        </a:p>
      </dgm:t>
    </dgm:pt>
  </dgm:ptLst>
  <dgm:cxnLst>
    <dgm:cxn modelId="{5B31A001-581A-4B20-82EE-6087815D71F8}" type="presOf" srcId="{DD82D004-AE8A-4961-B842-7D381142C71F}" destId="{C3902F02-2AE6-4A58-BB25-3B9C3FAF8EF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2" destOrd="0" parTransId="{4A3E0598-85AC-4DEF-B795-E0C4A45FA9F6}" sibTransId="{E7AA48B2-4F81-4D45-BD09-89A19E1241CF}"/>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0D05A7F0-F635-4F56-B395-074EFEF41B4B}" type="presOf" srcId="{8E92C0D9-568C-4A11-8A3B-5D3848C5C6DA}" destId="{5ABE12B3-6A36-46A0-84C3-E7696B744729}"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FD99702E-3877-4589-8A2F-7886DD0D3987}" type="presParOf" srcId="{73FB3BB1-EC19-4D4B-AB5E-472D8AB9ED7D}" destId="{5ABE12B3-6A36-46A0-84C3-E7696B744729}" srcOrd="5" destOrd="0" presId="urn:microsoft.com/office/officeart/2008/layout/VerticalCurvedList"/>
    <dgm:cxn modelId="{702228C3-BDFC-44C0-867B-B75513BAAABF}" type="presParOf" srcId="{73FB3BB1-EC19-4D4B-AB5E-472D8AB9ED7D}" destId="{EB64A237-86A1-48F9-AE68-17FA10DCEAF3}" srcOrd="6" destOrd="0" presId="urn:microsoft.com/office/officeart/2008/layout/VerticalCurvedList"/>
    <dgm:cxn modelId="{2BD21D58-AE03-4BBC-A63A-E9ABEEA7CC97}" type="presParOf" srcId="{EB64A237-86A1-48F9-AE68-17FA10DCEAF3}"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每节课“理论”与“实践”的倒置</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整套视频“理论”与“实践”的倒置</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2">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2">
        <dgm:presLayoutVars>
          <dgm:chMax val="0"/>
          <dgm:bulletEnabled val="1"/>
        </dgm:presLayoutVars>
      </dgm:prSet>
      <dgm:spPr/>
      <dgm:t>
        <a:bodyPr/>
        <a:lstStyle/>
        <a:p>
          <a:endParaRPr lang="en-US"/>
        </a:p>
      </dgm:t>
    </dgm:pt>
  </dgm:ptLst>
  <dgm:cxnLst>
    <dgm:cxn modelId="{B7CBF2DE-2EF1-4609-ADF6-AE41B5875CEC}" type="presOf" srcId="{011CFBEB-1AC7-4809-BEE6-AE4F51BE169A}" destId="{D1E44468-22BA-4C64-9EE8-62051F4BFE99}" srcOrd="0" destOrd="0" presId="urn:microsoft.com/office/officeart/2005/8/layout/vList2"/>
    <dgm:cxn modelId="{E4307673-ABE2-4AB6-83CB-55B839B4D626}" type="presOf" srcId="{09DA4DF5-5BC0-420D-9703-F13B6B52AC4F}" destId="{5232CA83-C17F-44AF-8C78-B892B8BE320D}"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31BAEE09-2C6B-41B8-8A6B-404036ACF624}" type="presOf" srcId="{705C1538-D1AD-49C9-AA26-E12E072A99D5}" destId="{AD179E1C-9CF4-45E3-8130-F3DF8D44972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83AAD783-4A79-4373-B607-036796ED7B99}" type="presParOf" srcId="{5232CA83-C17F-44AF-8C78-B892B8BE320D}" destId="{D1E44468-22BA-4C64-9EE8-62051F4BFE99}" srcOrd="0" destOrd="0" presId="urn:microsoft.com/office/officeart/2005/8/layout/vList2"/>
    <dgm:cxn modelId="{99FE0B97-87A4-4629-86D8-F560B17E8CC2}" type="presParOf" srcId="{5232CA83-C17F-44AF-8C78-B892B8BE320D}" destId="{8BC47EA0-C097-4273-92A0-76FB8A7C9894}" srcOrd="1" destOrd="0" presId="urn:microsoft.com/office/officeart/2005/8/layout/vList2"/>
    <dgm:cxn modelId="{89147E4D-2952-4DCB-9A47-9A2218EF7884}" type="presParOf" srcId="{5232CA83-C17F-44AF-8C78-B892B8BE320D}" destId="{AD179E1C-9CF4-45E3-8130-F3DF8D44972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zh-CN" altLang="en-US" dirty="0" smtClean="0">
              <a:latin typeface="微软雅黑" panose="020B0503020204020204" pitchFamily="34" charset="-122"/>
              <a:ea typeface="微软雅黑" panose="020B0503020204020204" pitchFamily="34" charset="-122"/>
            </a:rPr>
            <a:t>课程简介：什么是</a:t>
          </a:r>
          <a:r>
            <a:rPr lang="en-US" altLang="zh-CN" dirty="0" smtClean="0">
              <a:latin typeface="微软雅黑" panose="020B0503020204020204" pitchFamily="34" charset="-122"/>
              <a:ea typeface="微软雅黑" panose="020B0503020204020204" pitchFamily="34" charset="-122"/>
            </a:rPr>
            <a:t>VBA</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01 </a:t>
          </a:r>
          <a:r>
            <a:rPr lang="zh-CN" altLang="zh-CN" dirty="0" smtClean="0">
              <a:latin typeface="微软雅黑" panose="020B0503020204020204" pitchFamily="34" charset="-122"/>
              <a:ea typeface="微软雅黑" panose="020B0503020204020204" pitchFamily="34" charset="-122"/>
            </a:rPr>
            <a:t>第一次编写代码</a:t>
          </a:r>
          <a:r>
            <a:rPr lang="en-US" altLang="zh-CN" dirty="0" smtClean="0">
              <a:latin typeface="微软雅黑" panose="020B0503020204020204" pitchFamily="34" charset="-122"/>
              <a:ea typeface="微软雅黑" panose="020B0503020204020204" pitchFamily="34" charset="-122"/>
            </a:rPr>
            <a:t>-For</a:t>
          </a:r>
          <a:r>
            <a:rPr lang="zh-CN" altLang="zh-CN" dirty="0" smtClean="0">
              <a:latin typeface="微软雅黑" panose="020B0503020204020204" pitchFamily="34" charset="-122"/>
              <a:ea typeface="微软雅黑" panose="020B0503020204020204" pitchFamily="34" charset="-122"/>
            </a:rPr>
            <a:t>循环</a:t>
          </a: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51F67FA-53C2-4A4E-961F-DCCB04C04E90}">
      <dgm:prSet/>
      <dgm:spPr/>
      <dgm:t>
        <a:bodyPr/>
        <a:lstStyle/>
        <a:p>
          <a:r>
            <a:rPr lang="en-US" altLang="en-US" dirty="0" smtClean="0">
              <a:latin typeface="微软雅黑" panose="020B0503020204020204" pitchFamily="34" charset="-122"/>
              <a:ea typeface="微软雅黑" panose="020B0503020204020204" pitchFamily="34" charset="-122"/>
            </a:rPr>
            <a:t>02 IF</a:t>
          </a:r>
          <a:r>
            <a:rPr lang="zh-CN" altLang="en-US" dirty="0" smtClean="0">
              <a:latin typeface="微软雅黑" panose="020B0503020204020204" pitchFamily="34" charset="-122"/>
              <a:ea typeface="微软雅黑" panose="020B0503020204020204" pitchFamily="34" charset="-122"/>
            </a:rPr>
            <a:t>逻辑判断</a:t>
          </a:r>
          <a:endParaRPr lang="zh-CN" altLang="zh-CN" dirty="0" smtClean="0">
            <a:latin typeface="微软雅黑" panose="020B0503020204020204" pitchFamily="34" charset="-122"/>
            <a:ea typeface="微软雅黑" panose="020B0503020204020204" pitchFamily="34" charset="-122"/>
          </a:endParaRPr>
        </a:p>
      </dgm:t>
    </dgm:pt>
    <dgm:pt modelId="{8747AE41-78C5-4C72-9CF8-F775FE7ECE24}" type="parTrans" cxnId="{9FE5208A-D2CB-4740-ABD7-13D71BC8950F}">
      <dgm:prSet/>
      <dgm:spPr/>
      <dgm:t>
        <a:bodyPr/>
        <a:lstStyle/>
        <a:p>
          <a:endParaRPr lang="zh-CN" altLang="en-US"/>
        </a:p>
      </dgm:t>
    </dgm:pt>
    <dgm:pt modelId="{EA572D4F-7A13-4915-AB84-A4D9FC7E109A}" type="sibTrans" cxnId="{9FE5208A-D2CB-4740-ABD7-13D71BC8950F}">
      <dgm:prSet/>
      <dgm:spPr/>
      <dgm:t>
        <a:bodyPr/>
        <a:lstStyle/>
        <a:p>
          <a:endParaRPr lang="zh-CN" altLang="en-US"/>
        </a:p>
      </dgm:t>
    </dgm:pt>
    <dgm:pt modelId="{7051F1D8-4BAB-47B0-B16B-CB2CEF79582F}">
      <dgm:prSet/>
      <dgm:spPr/>
      <dgm:t>
        <a:bodyPr/>
        <a:lstStyle/>
        <a:p>
          <a:r>
            <a:rPr lang="en-US" altLang="zh-CN" dirty="0" smtClean="0">
              <a:latin typeface="微软雅黑" panose="020B0503020204020204" pitchFamily="34" charset="-122"/>
              <a:ea typeface="微软雅黑" panose="020B0503020204020204" pitchFamily="34" charset="-122"/>
            </a:rPr>
            <a:t>03 </a:t>
          </a:r>
          <a:r>
            <a:rPr lang="zh-CN" altLang="zh-CN" dirty="0" smtClean="0">
              <a:latin typeface="微软雅黑" panose="020B0503020204020204" pitchFamily="34" charset="-122"/>
              <a:ea typeface="微软雅黑" panose="020B0503020204020204" pitchFamily="34" charset="-122"/>
            </a:rPr>
            <a:t>操作工作表</a:t>
          </a:r>
        </a:p>
      </dgm:t>
    </dgm:pt>
    <dgm:pt modelId="{FFDF5D5F-E5BE-4D54-8F87-B00BEF0A135C}" type="parTrans" cxnId="{C7759910-ABF5-479B-A395-5304C078440F}">
      <dgm:prSet/>
      <dgm:spPr/>
      <dgm:t>
        <a:bodyPr/>
        <a:lstStyle/>
        <a:p>
          <a:endParaRPr lang="zh-CN" altLang="en-US"/>
        </a:p>
      </dgm:t>
    </dgm:pt>
    <dgm:pt modelId="{907FC13F-5B0E-45FD-99BA-D7EF06CF5EE6}" type="sibTrans" cxnId="{C7759910-ABF5-479B-A395-5304C078440F}">
      <dgm:prSet/>
      <dgm:spPr/>
      <dgm:t>
        <a:bodyPr/>
        <a:lstStyle/>
        <a:p>
          <a:endParaRPr lang="zh-CN" altLang="en-US"/>
        </a:p>
      </dgm:t>
    </dgm:pt>
    <dgm:pt modelId="{1F12C101-3CCA-4482-8865-F025D2ABFB50}">
      <dgm:prSet/>
      <dgm:spPr/>
      <dgm:t>
        <a:bodyPr/>
        <a:lstStyle/>
        <a:p>
          <a:r>
            <a:rPr lang="en-US" altLang="zh-CN" dirty="0" smtClean="0">
              <a:latin typeface="微软雅黑" panose="020B0503020204020204" pitchFamily="34" charset="-122"/>
              <a:ea typeface="微软雅黑" panose="020B0503020204020204" pitchFamily="34" charset="-122"/>
            </a:rPr>
            <a:t>04 </a:t>
          </a:r>
          <a:r>
            <a:rPr lang="zh-CN" altLang="zh-CN" dirty="0" smtClean="0">
              <a:latin typeface="微软雅黑" panose="020B0503020204020204" pitchFamily="34" charset="-122"/>
              <a:ea typeface="微软雅黑" panose="020B0503020204020204" pitchFamily="34" charset="-122"/>
            </a:rPr>
            <a:t>操作工作簿</a:t>
          </a:r>
        </a:p>
      </dgm:t>
    </dgm:pt>
    <dgm:pt modelId="{E37ADA46-E0BA-42AD-90CB-B8DDCC8E9AA2}" type="parTrans" cxnId="{27389371-5120-472E-8BB2-822913871AA0}">
      <dgm:prSet/>
      <dgm:spPr/>
      <dgm:t>
        <a:bodyPr/>
        <a:lstStyle/>
        <a:p>
          <a:endParaRPr lang="zh-CN" altLang="en-US"/>
        </a:p>
      </dgm:t>
    </dgm:pt>
    <dgm:pt modelId="{2FB8BF7C-CB60-4E67-9019-7A962798A591}" type="sibTrans" cxnId="{27389371-5120-472E-8BB2-822913871AA0}">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5">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5">
        <dgm:presLayoutVars>
          <dgm:chMax val="0"/>
          <dgm:bulletEnabled val="1"/>
        </dgm:presLayoutVars>
      </dgm:prSet>
      <dgm:spPr/>
      <dgm:t>
        <a:bodyPr/>
        <a:lstStyle/>
        <a:p>
          <a:endParaRPr lang="zh-CN" altLang="en-US"/>
        </a:p>
      </dgm:t>
    </dgm:pt>
    <dgm:pt modelId="{2B619C02-5388-4B0E-81D4-CB9D1D89AF71}" type="pres">
      <dgm:prSet presAssocID="{22722E38-E165-43B7-BE4D-AD5BC9029E4A}" presName="spacer" presStyleCnt="0"/>
      <dgm:spPr/>
    </dgm:pt>
    <dgm:pt modelId="{3992DDAE-7C93-4309-A3F5-9BC6516017BA}" type="pres">
      <dgm:prSet presAssocID="{251F67FA-53C2-4A4E-961F-DCCB04C04E90}" presName="parentText" presStyleLbl="node1" presStyleIdx="2" presStyleCnt="5">
        <dgm:presLayoutVars>
          <dgm:chMax val="0"/>
          <dgm:bulletEnabled val="1"/>
        </dgm:presLayoutVars>
      </dgm:prSet>
      <dgm:spPr/>
      <dgm:t>
        <a:bodyPr/>
        <a:lstStyle/>
        <a:p>
          <a:endParaRPr lang="zh-CN" altLang="en-US"/>
        </a:p>
      </dgm:t>
    </dgm:pt>
    <dgm:pt modelId="{2EE3E5D5-2F1D-4622-B026-0AE39E030CA7}" type="pres">
      <dgm:prSet presAssocID="{EA572D4F-7A13-4915-AB84-A4D9FC7E109A}" presName="spacer" presStyleCnt="0"/>
      <dgm:spPr/>
    </dgm:pt>
    <dgm:pt modelId="{7A323A57-BD3A-4D85-B0E1-4425444B448D}" type="pres">
      <dgm:prSet presAssocID="{7051F1D8-4BAB-47B0-B16B-CB2CEF79582F}" presName="parentText" presStyleLbl="node1" presStyleIdx="3" presStyleCnt="5">
        <dgm:presLayoutVars>
          <dgm:chMax val="0"/>
          <dgm:bulletEnabled val="1"/>
        </dgm:presLayoutVars>
      </dgm:prSet>
      <dgm:spPr/>
      <dgm:t>
        <a:bodyPr/>
        <a:lstStyle/>
        <a:p>
          <a:endParaRPr lang="zh-CN" altLang="en-US"/>
        </a:p>
      </dgm:t>
    </dgm:pt>
    <dgm:pt modelId="{609A41D0-5D1D-4536-AD65-CC34305F9FD7}" type="pres">
      <dgm:prSet presAssocID="{907FC13F-5B0E-45FD-99BA-D7EF06CF5EE6}" presName="spacer" presStyleCnt="0"/>
      <dgm:spPr/>
    </dgm:pt>
    <dgm:pt modelId="{8D62BFD3-C678-45A5-BA9A-0403AA56B1B2}" type="pres">
      <dgm:prSet presAssocID="{1F12C101-3CCA-4482-8865-F025D2ABFB50}" presName="parentText" presStyleLbl="node1" presStyleIdx="4" presStyleCnt="5">
        <dgm:presLayoutVars>
          <dgm:chMax val="0"/>
          <dgm:bulletEnabled val="1"/>
        </dgm:presLayoutVars>
      </dgm:prSet>
      <dgm:spPr/>
      <dgm:t>
        <a:bodyPr/>
        <a:lstStyle/>
        <a:p>
          <a:endParaRPr lang="zh-CN" altLang="en-US"/>
        </a:p>
      </dgm:t>
    </dgm:pt>
  </dgm:ptLst>
  <dgm:cxnLst>
    <dgm:cxn modelId="{B7061EA8-356B-4A50-903B-54EEF6939955}" type="presOf" srcId="{7051F1D8-4BAB-47B0-B16B-CB2CEF79582F}" destId="{7A323A57-BD3A-4D85-B0E1-4425444B448D}" srcOrd="0" destOrd="0" presId="urn:microsoft.com/office/officeart/2005/8/layout/vList2"/>
    <dgm:cxn modelId="{C7759910-ABF5-479B-A395-5304C078440F}" srcId="{09DA4DF5-5BC0-420D-9703-F13B6B52AC4F}" destId="{7051F1D8-4BAB-47B0-B16B-CB2CEF79582F}" srcOrd="3" destOrd="0" parTransId="{FFDF5D5F-E5BE-4D54-8F87-B00BEF0A135C}" sibTransId="{907FC13F-5B0E-45FD-99BA-D7EF06CF5EE6}"/>
    <dgm:cxn modelId="{00930348-4DFF-47F3-92E8-FC5FE3ED96CE}" type="presOf" srcId="{09DA4DF5-5BC0-420D-9703-F13B6B52AC4F}" destId="{5232CA83-C17F-44AF-8C78-B892B8BE320D}" srcOrd="0" destOrd="0" presId="urn:microsoft.com/office/officeart/2005/8/layout/vList2"/>
    <dgm:cxn modelId="{90DD21B0-025D-457C-A2F5-39F1459212BF}" type="presOf" srcId="{1F12C101-3CCA-4482-8865-F025D2ABFB50}" destId="{8D62BFD3-C678-45A5-BA9A-0403AA56B1B2}" srcOrd="0" destOrd="0" presId="urn:microsoft.com/office/officeart/2005/8/layout/vList2"/>
    <dgm:cxn modelId="{9FE5208A-D2CB-4740-ABD7-13D71BC8950F}" srcId="{09DA4DF5-5BC0-420D-9703-F13B6B52AC4F}" destId="{251F67FA-53C2-4A4E-961F-DCCB04C04E90}" srcOrd="2" destOrd="0" parTransId="{8747AE41-78C5-4C72-9CF8-F775FE7ECE24}" sibTransId="{EA572D4F-7A13-4915-AB84-A4D9FC7E109A}"/>
    <dgm:cxn modelId="{1BD32A22-06DF-45DC-8C86-CBE72352AEB2}" type="presOf" srcId="{A034852A-2CDE-4980-8EEF-7E0A4B4F7B92}" destId="{1ABB9214-E165-4947-9F75-83116C6AD427}" srcOrd="0" destOrd="0" presId="urn:microsoft.com/office/officeart/2005/8/layout/vList2"/>
    <dgm:cxn modelId="{E412AA8C-F3F4-45F1-8914-7CD70C046DF8}" srcId="{09DA4DF5-5BC0-420D-9703-F13B6B52AC4F}" destId="{A034852A-2CDE-4980-8EEF-7E0A4B4F7B92}" srcOrd="1" destOrd="0" parTransId="{060A381F-9AE1-43B9-95C2-D5014759A750}" sibTransId="{22722E38-E165-43B7-BE4D-AD5BC9029E4A}"/>
    <dgm:cxn modelId="{0519B270-BA66-4D79-852A-19F66A0850A0}" type="presOf" srcId="{251F67FA-53C2-4A4E-961F-DCCB04C04E90}" destId="{3992DDAE-7C93-4309-A3F5-9BC6516017BA}" srcOrd="0" destOrd="0" presId="urn:microsoft.com/office/officeart/2005/8/layout/vList2"/>
    <dgm:cxn modelId="{27389371-5120-472E-8BB2-822913871AA0}" srcId="{09DA4DF5-5BC0-420D-9703-F13B6B52AC4F}" destId="{1F12C101-3CCA-4482-8865-F025D2ABFB50}" srcOrd="4" destOrd="0" parTransId="{E37ADA46-E0BA-42AD-90CB-B8DDCC8E9AA2}" sibTransId="{2FB8BF7C-CB60-4E67-9019-7A962798A591}"/>
    <dgm:cxn modelId="{CB36BB3C-897D-475D-92C0-FAF955D30480}" srcId="{09DA4DF5-5BC0-420D-9703-F13B6B52AC4F}" destId="{03EDA13D-8095-4CB2-912B-31AC7C707EC1}" srcOrd="0" destOrd="0" parTransId="{9609E9AB-B29B-4625-BC78-1DA8F9165885}" sibTransId="{50027ACD-D92B-49EB-B95C-4C09FC8C0B33}"/>
    <dgm:cxn modelId="{6172963C-EDA6-4C49-ABFC-543597AEA4A5}" type="presOf" srcId="{03EDA13D-8095-4CB2-912B-31AC7C707EC1}" destId="{250D647B-A3CF-4EFF-BF01-ACF17BBC89C1}" srcOrd="0" destOrd="0" presId="urn:microsoft.com/office/officeart/2005/8/layout/vList2"/>
    <dgm:cxn modelId="{76D96FA5-131B-4923-BE2C-71934BFCED7D}" type="presParOf" srcId="{5232CA83-C17F-44AF-8C78-B892B8BE320D}" destId="{250D647B-A3CF-4EFF-BF01-ACF17BBC89C1}" srcOrd="0" destOrd="0" presId="urn:microsoft.com/office/officeart/2005/8/layout/vList2"/>
    <dgm:cxn modelId="{636D994F-C52E-4D93-907D-41B4B25EECB8}" type="presParOf" srcId="{5232CA83-C17F-44AF-8C78-B892B8BE320D}" destId="{C423E564-CAB4-4F2E-9E58-9ED22802CC3D}" srcOrd="1" destOrd="0" presId="urn:microsoft.com/office/officeart/2005/8/layout/vList2"/>
    <dgm:cxn modelId="{E1A58525-66E8-4A2D-9944-3C1F29C2A40B}" type="presParOf" srcId="{5232CA83-C17F-44AF-8C78-B892B8BE320D}" destId="{1ABB9214-E165-4947-9F75-83116C6AD427}" srcOrd="2" destOrd="0" presId="urn:microsoft.com/office/officeart/2005/8/layout/vList2"/>
    <dgm:cxn modelId="{FD20C9EE-CB72-400D-8CA2-DC8FE2E9104F}" type="presParOf" srcId="{5232CA83-C17F-44AF-8C78-B892B8BE320D}" destId="{2B619C02-5388-4B0E-81D4-CB9D1D89AF71}" srcOrd="3" destOrd="0" presId="urn:microsoft.com/office/officeart/2005/8/layout/vList2"/>
    <dgm:cxn modelId="{E24E691A-48A9-404A-AD68-8D71C7027022}" type="presParOf" srcId="{5232CA83-C17F-44AF-8C78-B892B8BE320D}" destId="{3992DDAE-7C93-4309-A3F5-9BC6516017BA}" srcOrd="4" destOrd="0" presId="urn:microsoft.com/office/officeart/2005/8/layout/vList2"/>
    <dgm:cxn modelId="{97CCD727-DB9C-4F82-9FA0-DFE0FD3C2ACA}" type="presParOf" srcId="{5232CA83-C17F-44AF-8C78-B892B8BE320D}" destId="{2EE3E5D5-2F1D-4622-B026-0AE39E030CA7}" srcOrd="5" destOrd="0" presId="urn:microsoft.com/office/officeart/2005/8/layout/vList2"/>
    <dgm:cxn modelId="{88FBFEF9-75C0-4ACA-A9A4-B0D9C524DD7E}" type="presParOf" srcId="{5232CA83-C17F-44AF-8C78-B892B8BE320D}" destId="{7A323A57-BD3A-4D85-B0E1-4425444B448D}" srcOrd="6" destOrd="0" presId="urn:microsoft.com/office/officeart/2005/8/layout/vList2"/>
    <dgm:cxn modelId="{1E19760D-88B1-4C4E-B4CC-E9E222E923F8}" type="presParOf" srcId="{5232CA83-C17F-44AF-8C78-B892B8BE320D}" destId="{609A41D0-5D1D-4536-AD65-CC34305F9FD7}" srcOrd="7" destOrd="0" presId="urn:microsoft.com/office/officeart/2005/8/layout/vList2"/>
    <dgm:cxn modelId="{95AC74C6-3196-432E-85BB-D2FDAEBAE068}" type="presParOf" srcId="{5232CA83-C17F-44AF-8C78-B892B8BE320D}" destId="{8D62BFD3-C678-45A5-BA9A-0403AA56B1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641B68-34FE-4414-8749-BACA9356D73C}">
      <dgm:prSet/>
      <dgm:spPr/>
      <dgm:t>
        <a:bodyPr/>
        <a:lstStyle/>
        <a:p>
          <a:r>
            <a:rPr lang="en-US" altLang="zh-CN" dirty="0" smtClean="0">
              <a:latin typeface="微软雅黑" panose="020B0503020204020204" pitchFamily="34" charset="-122"/>
              <a:ea typeface="微软雅黑" panose="020B0503020204020204" pitchFamily="34" charset="-122"/>
            </a:rPr>
            <a:t>09 </a:t>
          </a:r>
          <a:r>
            <a:rPr lang="zh-CN" altLang="zh-CN" dirty="0" smtClean="0">
              <a:latin typeface="微软雅黑" panose="020B0503020204020204" pitchFamily="34" charset="-122"/>
              <a:ea typeface="微软雅黑" panose="020B0503020204020204" pitchFamily="34" charset="-122"/>
            </a:rPr>
            <a:t>自定义函数和带参数的过程</a:t>
          </a:r>
        </a:p>
      </dgm:t>
    </dgm:pt>
    <dgm:pt modelId="{0D931476-8ABD-4C1B-A0B1-214C2D7C0FA5}" type="sibTrans" cxnId="{5EBBEF09-63E7-4312-8CFC-A3D17FBC1C6D}">
      <dgm:prSet/>
      <dgm:spPr/>
      <dgm:t>
        <a:bodyPr/>
        <a:lstStyle/>
        <a:p>
          <a:endParaRPr lang="zh-CN" altLang="en-US"/>
        </a:p>
      </dgm:t>
    </dgm:pt>
    <dgm:pt modelId="{5BB356CB-B5FE-4CCE-9ECB-68FBB65D3C3E}" type="parTrans" cxnId="{5EBBEF09-63E7-4312-8CFC-A3D17FBC1C6D}">
      <dgm:prSet/>
      <dgm:spPr/>
      <dgm:t>
        <a:bodyPr/>
        <a:lstStyle/>
        <a:p>
          <a:endParaRPr lang="zh-CN" altLang="en-US"/>
        </a:p>
      </dgm:t>
    </dgm:pt>
    <dgm:pt modelId="{66581C11-6FA3-42CE-A04E-C407870756E3}">
      <dgm:prSet/>
      <dgm:spPr/>
      <dgm:t>
        <a:bodyPr/>
        <a:lstStyle/>
        <a:p>
          <a:r>
            <a:rPr lang="en-US" altLang="zh-CN" dirty="0" smtClean="0">
              <a:latin typeface="微软雅黑" panose="020B0503020204020204" pitchFamily="34" charset="-122"/>
              <a:ea typeface="微软雅黑" panose="020B0503020204020204" pitchFamily="34" charset="-122"/>
            </a:rPr>
            <a:t>08 </a:t>
          </a:r>
          <a:r>
            <a:rPr lang="zh-CN" altLang="zh-CN"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VBA</a:t>
          </a:r>
          <a:r>
            <a:rPr lang="zh-CN" altLang="zh-CN" dirty="0" smtClean="0">
              <a:latin typeface="微软雅黑" panose="020B0503020204020204" pitchFamily="34" charset="-122"/>
              <a:ea typeface="微软雅黑" panose="020B0503020204020204" pitchFamily="34" charset="-122"/>
            </a:rPr>
            <a:t>中使用公式</a:t>
          </a:r>
        </a:p>
      </dgm:t>
    </dgm:pt>
    <dgm:pt modelId="{7E2A186F-6D0D-4219-8CB9-10C115D76BB3}" type="sibTrans" cxnId="{237E7E68-7807-414C-8ABB-7EE2B03B631C}">
      <dgm:prSet/>
      <dgm:spPr/>
      <dgm:t>
        <a:bodyPr/>
        <a:lstStyle/>
        <a:p>
          <a:endParaRPr lang="zh-CN" altLang="en-US"/>
        </a:p>
      </dgm:t>
    </dgm:pt>
    <dgm:pt modelId="{48E37C01-4814-4E06-AE5C-D3E13B262A7D}" type="parTrans" cxnId="{237E7E68-7807-414C-8ABB-7EE2B03B631C}">
      <dgm:prSet/>
      <dgm:spPr/>
      <dgm:t>
        <a:bodyPr/>
        <a:lstStyle/>
        <a:p>
          <a:endParaRPr lang="zh-CN" altLang="en-US"/>
        </a:p>
      </dgm:t>
    </dgm:pt>
    <dgm:pt modelId="{E4E08172-FF04-4524-91CA-56CEE74D5D81}">
      <dgm:prSet/>
      <dgm:spPr/>
      <dgm:t>
        <a:bodyPr/>
        <a:lstStyle/>
        <a:p>
          <a:r>
            <a:rPr lang="en-US" altLang="zh-CN" dirty="0" smtClean="0">
              <a:latin typeface="微软雅黑" panose="020B0503020204020204" pitchFamily="34" charset="-122"/>
              <a:ea typeface="微软雅黑" panose="020B0503020204020204" pitchFamily="34" charset="-122"/>
            </a:rPr>
            <a:t>07 VBA</a:t>
          </a:r>
          <a:r>
            <a:rPr lang="zh-CN" altLang="zh-CN" dirty="0" smtClean="0">
              <a:latin typeface="微软雅黑" panose="020B0503020204020204" pitchFamily="34" charset="-122"/>
              <a:ea typeface="微软雅黑" panose="020B0503020204020204" pitchFamily="34" charset="-122"/>
            </a:rPr>
            <a:t>事件与典型应用案例</a:t>
          </a:r>
        </a:p>
      </dgm:t>
    </dgm:pt>
    <dgm:pt modelId="{36F0797E-12F0-49FE-9915-026CCE550846}" type="sibTrans" cxnId="{84E02E27-00A4-43F3-8AB3-D7AA28A1B850}">
      <dgm:prSet/>
      <dgm:spPr/>
      <dgm:t>
        <a:bodyPr/>
        <a:lstStyle/>
        <a:p>
          <a:endParaRPr lang="zh-CN" altLang="en-US"/>
        </a:p>
      </dgm:t>
    </dgm:pt>
    <dgm:pt modelId="{B8761DEC-4964-40CE-BE0F-42711B932495}" type="parTrans" cxnId="{84E02E27-00A4-43F3-8AB3-D7AA28A1B850}">
      <dgm:prSet/>
      <dgm:spPr/>
      <dgm:t>
        <a:bodyPr/>
        <a:lstStyle/>
        <a:p>
          <a:endParaRPr lang="zh-CN" altLang="en-US"/>
        </a:p>
      </dgm:t>
    </dgm:pt>
    <dgm:pt modelId="{A1CB3D67-87CD-4B96-8FB9-5F610EB8DC29}">
      <dgm:prSet/>
      <dgm:spPr/>
      <dgm:t>
        <a:bodyPr/>
        <a:lstStyle/>
        <a:p>
          <a:r>
            <a:rPr lang="en-US" altLang="zh-CN" dirty="0" smtClean="0">
              <a:latin typeface="微软雅黑" panose="020B0503020204020204" pitchFamily="34" charset="-122"/>
              <a:ea typeface="微软雅黑" panose="020B0503020204020204" pitchFamily="34" charset="-122"/>
            </a:rPr>
            <a:t>06 </a:t>
          </a:r>
          <a:r>
            <a:rPr lang="zh-CN" altLang="zh-CN" dirty="0" smtClean="0">
              <a:latin typeface="微软雅黑" panose="020B0503020204020204" pitchFamily="34" charset="-122"/>
              <a:ea typeface="微软雅黑" panose="020B0503020204020204" pitchFamily="34" charset="-122"/>
            </a:rPr>
            <a:t>操作单元格对象</a:t>
          </a:r>
          <a:r>
            <a:rPr lang="en-US" altLang="zh-CN" dirty="0" smtClean="0">
              <a:latin typeface="微软雅黑" panose="020B0503020204020204" pitchFamily="34" charset="-122"/>
              <a:ea typeface="微软雅黑" panose="020B0503020204020204" pitchFamily="34" charset="-122"/>
            </a:rPr>
            <a:t> 2</a:t>
          </a:r>
          <a:endParaRPr lang="zh-CN" altLang="zh-CN" dirty="0" smtClean="0">
            <a:latin typeface="微软雅黑" panose="020B0503020204020204" pitchFamily="34" charset="-122"/>
            <a:ea typeface="微软雅黑" panose="020B0503020204020204" pitchFamily="34" charset="-122"/>
          </a:endParaRPr>
        </a:p>
      </dgm:t>
    </dgm:pt>
    <dgm:pt modelId="{DE595FC5-1590-4DF1-8003-4CD39C017A67}" type="sibTrans" cxnId="{0EC83E57-8542-4373-8AD1-3D195BB67262}">
      <dgm:prSet/>
      <dgm:spPr/>
      <dgm:t>
        <a:bodyPr/>
        <a:lstStyle/>
        <a:p>
          <a:endParaRPr lang="zh-CN" altLang="en-US"/>
        </a:p>
      </dgm:t>
    </dgm:pt>
    <dgm:pt modelId="{E1A35C57-9681-4832-8905-C09E882B44DD}" type="parTrans" cxnId="{0EC83E57-8542-4373-8AD1-3D195BB67262}">
      <dgm:prSet/>
      <dgm:spPr/>
      <dgm:t>
        <a:bodyPr/>
        <a:lstStyle/>
        <a:p>
          <a:endParaRPr lang="zh-CN" altLang="en-US"/>
        </a:p>
      </dgm:t>
    </dgm:pt>
    <dgm:pt modelId="{D9A89C9A-4CF5-4F0E-B756-FE5F31426623}">
      <dgm:prSet/>
      <dgm:spPr/>
      <dgm:t>
        <a:bodyPr/>
        <a:lstStyle/>
        <a:p>
          <a:r>
            <a:rPr lang="en-US" altLang="zh-CN" dirty="0" smtClean="0">
              <a:latin typeface="微软雅黑" panose="020B0503020204020204" pitchFamily="34" charset="-122"/>
              <a:ea typeface="微软雅黑" panose="020B0503020204020204" pitchFamily="34" charset="-122"/>
            </a:rPr>
            <a:t>05 </a:t>
          </a:r>
          <a:r>
            <a:rPr lang="zh-CN" altLang="zh-CN" dirty="0" smtClean="0">
              <a:latin typeface="微软雅黑" panose="020B0503020204020204" pitchFamily="34" charset="-122"/>
              <a:ea typeface="微软雅黑" panose="020B0503020204020204" pitchFamily="34" charset="-122"/>
            </a:rPr>
            <a:t>操作单元格对象</a:t>
          </a:r>
        </a:p>
      </dgm:t>
    </dgm:pt>
    <dgm:pt modelId="{CD0E3CE3-5DC6-4BF6-8222-6A1EFB74DEFF}" type="sibTrans" cxnId="{B949429B-BF6E-46E1-A38A-EA8CE1A4812A}">
      <dgm:prSet/>
      <dgm:spPr/>
      <dgm:t>
        <a:bodyPr/>
        <a:lstStyle/>
        <a:p>
          <a:endParaRPr lang="zh-CN" altLang="en-US"/>
        </a:p>
      </dgm:t>
    </dgm:pt>
    <dgm:pt modelId="{3752CB54-DF62-499E-8276-8735685D60ED}" type="parTrans" cxnId="{B949429B-BF6E-46E1-A38A-EA8CE1A4812A}">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76415260-113E-46F3-8D9A-344FDB25EA1F}" type="pres">
      <dgm:prSet presAssocID="{D9A89C9A-4CF5-4F0E-B756-FE5F31426623}" presName="parentText" presStyleLbl="node1" presStyleIdx="0" presStyleCnt="5">
        <dgm:presLayoutVars>
          <dgm:chMax val="0"/>
          <dgm:bulletEnabled val="1"/>
        </dgm:presLayoutVars>
      </dgm:prSet>
      <dgm:spPr/>
      <dgm:t>
        <a:bodyPr/>
        <a:lstStyle/>
        <a:p>
          <a:endParaRPr lang="zh-CN" altLang="en-US"/>
        </a:p>
      </dgm:t>
    </dgm:pt>
    <dgm:pt modelId="{B4646733-FC15-4DD5-A3A5-195FB3082681}" type="pres">
      <dgm:prSet presAssocID="{CD0E3CE3-5DC6-4BF6-8222-6A1EFB74DEFF}" presName="spacer" presStyleCnt="0"/>
      <dgm:spPr/>
    </dgm:pt>
    <dgm:pt modelId="{5DC9015F-06A6-4659-9423-55460CF7862A}" type="pres">
      <dgm:prSet presAssocID="{A1CB3D67-87CD-4B96-8FB9-5F610EB8DC29}" presName="parentText" presStyleLbl="node1" presStyleIdx="1" presStyleCnt="5">
        <dgm:presLayoutVars>
          <dgm:chMax val="0"/>
          <dgm:bulletEnabled val="1"/>
        </dgm:presLayoutVars>
      </dgm:prSet>
      <dgm:spPr/>
      <dgm:t>
        <a:bodyPr/>
        <a:lstStyle/>
        <a:p>
          <a:endParaRPr lang="zh-CN" altLang="en-US"/>
        </a:p>
      </dgm:t>
    </dgm:pt>
    <dgm:pt modelId="{D6700B86-537B-4CE6-AC9C-6139FFB5ADE9}" type="pres">
      <dgm:prSet presAssocID="{DE595FC5-1590-4DF1-8003-4CD39C017A67}" presName="spacer" presStyleCnt="0"/>
      <dgm:spPr/>
    </dgm:pt>
    <dgm:pt modelId="{CE5E23E2-828E-4278-BBEE-159951E5F1FA}" type="pres">
      <dgm:prSet presAssocID="{E4E08172-FF04-4524-91CA-56CEE74D5D81}" presName="parentText" presStyleLbl="node1" presStyleIdx="2" presStyleCnt="5">
        <dgm:presLayoutVars>
          <dgm:chMax val="0"/>
          <dgm:bulletEnabled val="1"/>
        </dgm:presLayoutVars>
      </dgm:prSet>
      <dgm:spPr/>
      <dgm:t>
        <a:bodyPr/>
        <a:lstStyle/>
        <a:p>
          <a:endParaRPr lang="zh-CN" altLang="en-US"/>
        </a:p>
      </dgm:t>
    </dgm:pt>
    <dgm:pt modelId="{850FC04F-A381-476C-9268-268A648DC0A2}" type="pres">
      <dgm:prSet presAssocID="{36F0797E-12F0-49FE-9915-026CCE550846}" presName="spacer" presStyleCnt="0"/>
      <dgm:spPr/>
    </dgm:pt>
    <dgm:pt modelId="{CF5A865C-7D19-4B53-997D-F9922D12C461}" type="pres">
      <dgm:prSet presAssocID="{66581C11-6FA3-42CE-A04E-C407870756E3}" presName="parentText" presStyleLbl="node1" presStyleIdx="3" presStyleCnt="5">
        <dgm:presLayoutVars>
          <dgm:chMax val="0"/>
          <dgm:bulletEnabled val="1"/>
        </dgm:presLayoutVars>
      </dgm:prSet>
      <dgm:spPr/>
      <dgm:t>
        <a:bodyPr/>
        <a:lstStyle/>
        <a:p>
          <a:endParaRPr lang="zh-CN" altLang="en-US"/>
        </a:p>
      </dgm:t>
    </dgm:pt>
    <dgm:pt modelId="{79AE613C-EB2D-4583-BF48-5E4EDFC24AC8}" type="pres">
      <dgm:prSet presAssocID="{7E2A186F-6D0D-4219-8CB9-10C115D76BB3}" presName="spacer" presStyleCnt="0"/>
      <dgm:spPr/>
    </dgm:pt>
    <dgm:pt modelId="{ACCEA8A0-133B-4E33-A20A-76037C0DFA0C}" type="pres">
      <dgm:prSet presAssocID="{ED641B68-34FE-4414-8749-BACA9356D73C}" presName="parentText" presStyleLbl="node1" presStyleIdx="4" presStyleCnt="5">
        <dgm:presLayoutVars>
          <dgm:chMax val="0"/>
          <dgm:bulletEnabled val="1"/>
        </dgm:presLayoutVars>
      </dgm:prSet>
      <dgm:spPr/>
      <dgm:t>
        <a:bodyPr/>
        <a:lstStyle/>
        <a:p>
          <a:endParaRPr lang="zh-CN" altLang="en-US"/>
        </a:p>
      </dgm:t>
    </dgm:pt>
  </dgm:ptLst>
  <dgm:cxnLst>
    <dgm:cxn modelId="{2A81C48A-EAD5-408C-B91C-8EE995E27661}" type="presOf" srcId="{09DA4DF5-5BC0-420D-9703-F13B6B52AC4F}" destId="{5232CA83-C17F-44AF-8C78-B892B8BE320D}" srcOrd="0" destOrd="0" presId="urn:microsoft.com/office/officeart/2005/8/layout/vList2"/>
    <dgm:cxn modelId="{5EBBEF09-63E7-4312-8CFC-A3D17FBC1C6D}" srcId="{09DA4DF5-5BC0-420D-9703-F13B6B52AC4F}" destId="{ED641B68-34FE-4414-8749-BACA9356D73C}" srcOrd="4" destOrd="0" parTransId="{5BB356CB-B5FE-4CCE-9ECB-68FBB65D3C3E}" sibTransId="{0D931476-8ABD-4C1B-A0B1-214C2D7C0FA5}"/>
    <dgm:cxn modelId="{BA78D288-B617-47D8-8215-3D59477AD6DD}" type="presOf" srcId="{E4E08172-FF04-4524-91CA-56CEE74D5D81}" destId="{CE5E23E2-828E-4278-BBEE-159951E5F1FA}" srcOrd="0" destOrd="0" presId="urn:microsoft.com/office/officeart/2005/8/layout/vList2"/>
    <dgm:cxn modelId="{0EC83E57-8542-4373-8AD1-3D195BB67262}" srcId="{09DA4DF5-5BC0-420D-9703-F13B6B52AC4F}" destId="{A1CB3D67-87CD-4B96-8FB9-5F610EB8DC29}" srcOrd="1" destOrd="0" parTransId="{E1A35C57-9681-4832-8905-C09E882B44DD}" sibTransId="{DE595FC5-1590-4DF1-8003-4CD39C017A67}"/>
    <dgm:cxn modelId="{B949429B-BF6E-46E1-A38A-EA8CE1A4812A}" srcId="{09DA4DF5-5BC0-420D-9703-F13B6B52AC4F}" destId="{D9A89C9A-4CF5-4F0E-B756-FE5F31426623}" srcOrd="0" destOrd="0" parTransId="{3752CB54-DF62-499E-8276-8735685D60ED}" sibTransId="{CD0E3CE3-5DC6-4BF6-8222-6A1EFB74DEFF}"/>
    <dgm:cxn modelId="{84E02E27-00A4-43F3-8AB3-D7AA28A1B850}" srcId="{09DA4DF5-5BC0-420D-9703-F13B6B52AC4F}" destId="{E4E08172-FF04-4524-91CA-56CEE74D5D81}" srcOrd="2" destOrd="0" parTransId="{B8761DEC-4964-40CE-BE0F-42711B932495}" sibTransId="{36F0797E-12F0-49FE-9915-026CCE550846}"/>
    <dgm:cxn modelId="{0F5AA6B6-E2CE-4BAF-A22A-8AF31B01CFB3}" type="presOf" srcId="{ED641B68-34FE-4414-8749-BACA9356D73C}" destId="{ACCEA8A0-133B-4E33-A20A-76037C0DFA0C}" srcOrd="0" destOrd="0" presId="urn:microsoft.com/office/officeart/2005/8/layout/vList2"/>
    <dgm:cxn modelId="{833A39CE-D384-43B1-BC9C-822DD9552816}" type="presOf" srcId="{D9A89C9A-4CF5-4F0E-B756-FE5F31426623}" destId="{76415260-113E-46F3-8D9A-344FDB25EA1F}" srcOrd="0" destOrd="0" presId="urn:microsoft.com/office/officeart/2005/8/layout/vList2"/>
    <dgm:cxn modelId="{237E7E68-7807-414C-8ABB-7EE2B03B631C}" srcId="{09DA4DF5-5BC0-420D-9703-F13B6B52AC4F}" destId="{66581C11-6FA3-42CE-A04E-C407870756E3}" srcOrd="3" destOrd="0" parTransId="{48E37C01-4814-4E06-AE5C-D3E13B262A7D}" sibTransId="{7E2A186F-6D0D-4219-8CB9-10C115D76BB3}"/>
    <dgm:cxn modelId="{A59BF273-2351-433E-8236-1FCEC20EEE9B}" type="presOf" srcId="{A1CB3D67-87CD-4B96-8FB9-5F610EB8DC29}" destId="{5DC9015F-06A6-4659-9423-55460CF7862A}" srcOrd="0" destOrd="0" presId="urn:microsoft.com/office/officeart/2005/8/layout/vList2"/>
    <dgm:cxn modelId="{4C901F4B-2745-44F4-A823-6FE7DF814FDB}" type="presOf" srcId="{66581C11-6FA3-42CE-A04E-C407870756E3}" destId="{CF5A865C-7D19-4B53-997D-F9922D12C461}" srcOrd="0" destOrd="0" presId="urn:microsoft.com/office/officeart/2005/8/layout/vList2"/>
    <dgm:cxn modelId="{455C054B-1758-4BD3-957D-66B3E420520F}" type="presParOf" srcId="{5232CA83-C17F-44AF-8C78-B892B8BE320D}" destId="{76415260-113E-46F3-8D9A-344FDB25EA1F}" srcOrd="0" destOrd="0" presId="urn:microsoft.com/office/officeart/2005/8/layout/vList2"/>
    <dgm:cxn modelId="{6C00D994-E032-4FD0-A8B0-3690F231EAAF}" type="presParOf" srcId="{5232CA83-C17F-44AF-8C78-B892B8BE320D}" destId="{B4646733-FC15-4DD5-A3A5-195FB3082681}" srcOrd="1" destOrd="0" presId="urn:microsoft.com/office/officeart/2005/8/layout/vList2"/>
    <dgm:cxn modelId="{29289B25-065D-454D-9DB1-EBBEA4A8AC2D}" type="presParOf" srcId="{5232CA83-C17F-44AF-8C78-B892B8BE320D}" destId="{5DC9015F-06A6-4659-9423-55460CF7862A}" srcOrd="2" destOrd="0" presId="urn:microsoft.com/office/officeart/2005/8/layout/vList2"/>
    <dgm:cxn modelId="{4B3BF747-D723-4018-82A7-19A2DFAE530F}" type="presParOf" srcId="{5232CA83-C17F-44AF-8C78-B892B8BE320D}" destId="{D6700B86-537B-4CE6-AC9C-6139FFB5ADE9}" srcOrd="3" destOrd="0" presId="urn:microsoft.com/office/officeart/2005/8/layout/vList2"/>
    <dgm:cxn modelId="{5D511927-8709-4E6B-9E51-637CD8B027AD}" type="presParOf" srcId="{5232CA83-C17F-44AF-8C78-B892B8BE320D}" destId="{CE5E23E2-828E-4278-BBEE-159951E5F1FA}" srcOrd="4" destOrd="0" presId="urn:microsoft.com/office/officeart/2005/8/layout/vList2"/>
    <dgm:cxn modelId="{497E2E50-EE18-4F66-9969-B7AF96ED49C5}" type="presParOf" srcId="{5232CA83-C17F-44AF-8C78-B892B8BE320D}" destId="{850FC04F-A381-476C-9268-268A648DC0A2}" srcOrd="5" destOrd="0" presId="urn:microsoft.com/office/officeart/2005/8/layout/vList2"/>
    <dgm:cxn modelId="{1A266A65-9205-4443-85BB-E6D05DD2E698}" type="presParOf" srcId="{5232CA83-C17F-44AF-8C78-B892B8BE320D}" destId="{CF5A865C-7D19-4B53-997D-F9922D12C461}" srcOrd="6" destOrd="0" presId="urn:microsoft.com/office/officeart/2005/8/layout/vList2"/>
    <dgm:cxn modelId="{AC801375-7C58-4002-9687-17778E28F38F}" type="presParOf" srcId="{5232CA83-C17F-44AF-8C78-B892B8BE320D}" destId="{79AE613C-EB2D-4583-BF48-5E4EDFC24AC8}" srcOrd="7" destOrd="0" presId="urn:microsoft.com/office/officeart/2005/8/layout/vList2"/>
    <dgm:cxn modelId="{0FE3A22F-1D70-4408-9531-689816994684}" type="presParOf" srcId="{5232CA83-C17F-44AF-8C78-B892B8BE320D}" destId="{ACCEA8A0-133B-4E33-A20A-76037C0DFA0C}"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zh-CN" dirty="0" smtClean="0">
              <a:latin typeface="微软雅黑" panose="020B0503020204020204" pitchFamily="34" charset="-122"/>
              <a:ea typeface="微软雅黑" panose="020B0503020204020204" pitchFamily="34" charset="-122"/>
            </a:rPr>
            <a:t>10 </a:t>
          </a:r>
          <a:r>
            <a:rPr lang="zh-CN" altLang="zh-CN"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DIR</a:t>
          </a:r>
          <a:r>
            <a:rPr lang="zh-CN" altLang="zh-CN" dirty="0" smtClean="0">
              <a:latin typeface="微软雅黑" panose="020B0503020204020204" pitchFamily="34" charset="-122"/>
              <a:ea typeface="微软雅黑" panose="020B0503020204020204" pitchFamily="34" charset="-122"/>
            </a:rPr>
            <a:t>函数多文件合并</a:t>
          </a: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11 </a:t>
          </a:r>
          <a:r>
            <a:rPr lang="zh-CN" altLang="zh-CN" dirty="0" smtClean="0">
              <a:latin typeface="微软雅黑" panose="020B0503020204020204" pitchFamily="34" charset="-122"/>
              <a:ea typeface="微软雅黑" panose="020B0503020204020204" pitchFamily="34" charset="-122"/>
            </a:rPr>
            <a:t>使用数组</a:t>
          </a: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51F67FA-53C2-4A4E-961F-DCCB04C04E90}">
      <dgm:prSet/>
      <dgm:spPr/>
      <dgm:t>
        <a:bodyPr/>
        <a:lstStyle/>
        <a:p>
          <a:r>
            <a:rPr lang="en-US" altLang="en-US" dirty="0" smtClean="0">
              <a:latin typeface="微软雅黑" panose="020B0503020204020204" pitchFamily="34" charset="-122"/>
              <a:ea typeface="微软雅黑" panose="020B0503020204020204" pitchFamily="34" charset="-122"/>
            </a:rPr>
            <a:t>12 </a:t>
          </a:r>
          <a:r>
            <a:rPr lang="zh-CN" altLang="en-US" dirty="0" smtClean="0">
              <a:latin typeface="微软雅黑" panose="020B0503020204020204" pitchFamily="34" charset="-122"/>
              <a:ea typeface="微软雅黑" panose="020B0503020204020204" pitchFamily="34" charset="-122"/>
            </a:rPr>
            <a:t>使用</a:t>
          </a:r>
          <a:r>
            <a:rPr lang="en-US" altLang="en-US" dirty="0" smtClean="0">
              <a:latin typeface="微软雅黑" panose="020B0503020204020204" pitchFamily="34" charset="-122"/>
              <a:ea typeface="微软雅黑" panose="020B0503020204020204" pitchFamily="34" charset="-122"/>
            </a:rPr>
            <a:t>ActiveX</a:t>
          </a:r>
          <a:r>
            <a:rPr lang="zh-CN" altLang="en-US" dirty="0" smtClean="0">
              <a:latin typeface="微软雅黑" panose="020B0503020204020204" pitchFamily="34" charset="-122"/>
              <a:ea typeface="微软雅黑" panose="020B0503020204020204" pitchFamily="34" charset="-122"/>
            </a:rPr>
            <a:t>控件</a:t>
          </a:r>
          <a:endParaRPr lang="zh-CN" altLang="zh-CN" dirty="0" smtClean="0">
            <a:latin typeface="微软雅黑" panose="020B0503020204020204" pitchFamily="34" charset="-122"/>
            <a:ea typeface="微软雅黑" panose="020B0503020204020204" pitchFamily="34" charset="-122"/>
          </a:endParaRPr>
        </a:p>
      </dgm:t>
    </dgm:pt>
    <dgm:pt modelId="{8747AE41-78C5-4C72-9CF8-F775FE7ECE24}" type="parTrans" cxnId="{9FE5208A-D2CB-4740-ABD7-13D71BC8950F}">
      <dgm:prSet/>
      <dgm:spPr/>
      <dgm:t>
        <a:bodyPr/>
        <a:lstStyle/>
        <a:p>
          <a:endParaRPr lang="zh-CN" altLang="en-US"/>
        </a:p>
      </dgm:t>
    </dgm:pt>
    <dgm:pt modelId="{EA572D4F-7A13-4915-AB84-A4D9FC7E109A}" type="sibTrans" cxnId="{9FE5208A-D2CB-4740-ABD7-13D71BC8950F}">
      <dgm:prSet/>
      <dgm:spPr/>
      <dgm:t>
        <a:bodyPr/>
        <a:lstStyle/>
        <a:p>
          <a:endParaRPr lang="zh-CN" altLang="en-US"/>
        </a:p>
      </dgm:t>
    </dgm:pt>
    <dgm:pt modelId="{1F12C101-3CCA-4482-8865-F025D2ABFB50}">
      <dgm:prSet/>
      <dgm:spPr/>
      <dgm:t>
        <a:bodyPr/>
        <a:lstStyle/>
        <a:p>
          <a:r>
            <a:rPr lang="en-US" altLang="zh-CN" dirty="0" smtClean="0">
              <a:latin typeface="微软雅黑" panose="020B0503020204020204" pitchFamily="34" charset="-122"/>
              <a:ea typeface="微软雅黑" panose="020B0503020204020204" pitchFamily="34" charset="-122"/>
            </a:rPr>
            <a:t>13 </a:t>
          </a:r>
          <a:r>
            <a:rPr lang="zh-CN" altLang="zh-CN" dirty="0" smtClean="0">
              <a:latin typeface="微软雅黑" panose="020B0503020204020204" pitchFamily="34" charset="-122"/>
              <a:ea typeface="微软雅黑" panose="020B0503020204020204" pitchFamily="34" charset="-122"/>
            </a:rPr>
            <a:t>窗体与控件</a:t>
          </a:r>
        </a:p>
      </dgm:t>
    </dgm:pt>
    <dgm:pt modelId="{E37ADA46-E0BA-42AD-90CB-B8DDCC8E9AA2}" type="parTrans" cxnId="{27389371-5120-472E-8BB2-822913871AA0}">
      <dgm:prSet/>
      <dgm:spPr/>
      <dgm:t>
        <a:bodyPr/>
        <a:lstStyle/>
        <a:p>
          <a:endParaRPr lang="zh-CN" altLang="en-US"/>
        </a:p>
      </dgm:t>
    </dgm:pt>
    <dgm:pt modelId="{2FB8BF7C-CB60-4E67-9019-7A962798A591}" type="sibTrans" cxnId="{27389371-5120-472E-8BB2-822913871AA0}">
      <dgm:prSet/>
      <dgm:spPr/>
      <dgm:t>
        <a:bodyPr/>
        <a:lstStyle/>
        <a:p>
          <a:endParaRPr lang="zh-CN" altLang="en-US"/>
        </a:p>
      </dgm:t>
    </dgm:pt>
    <dgm:pt modelId="{A0481C5C-6AE5-4623-94D1-5B2627D16BBF}">
      <dgm:prSet/>
      <dgm:spPr/>
      <dgm:t>
        <a:bodyPr/>
        <a:lstStyle/>
        <a:p>
          <a:r>
            <a:rPr lang="en-US" altLang="zh-CN" dirty="0" smtClean="0">
              <a:latin typeface="微软雅黑" panose="020B0503020204020204" pitchFamily="34" charset="-122"/>
              <a:ea typeface="微软雅黑" panose="020B0503020204020204" pitchFamily="34" charset="-122"/>
            </a:rPr>
            <a:t>14 VBA</a:t>
          </a:r>
          <a:r>
            <a:rPr lang="zh-CN" altLang="zh-CN" dirty="0" smtClean="0">
              <a:latin typeface="微软雅黑" panose="020B0503020204020204" pitchFamily="34" charset="-122"/>
              <a:ea typeface="微软雅黑" panose="020B0503020204020204" pitchFamily="34" charset="-122"/>
            </a:rPr>
            <a:t>中的用户信息交互</a:t>
          </a:r>
        </a:p>
      </dgm:t>
    </dgm:pt>
    <dgm:pt modelId="{D83D9C2D-90CB-4154-8B52-41C64A7984C3}" type="parTrans" cxnId="{3D03BF79-A1F8-4127-AD81-796FDE238234}">
      <dgm:prSet/>
      <dgm:spPr/>
      <dgm:t>
        <a:bodyPr/>
        <a:lstStyle/>
        <a:p>
          <a:endParaRPr lang="zh-CN" altLang="en-US"/>
        </a:p>
      </dgm:t>
    </dgm:pt>
    <dgm:pt modelId="{BB3A7D76-D830-4A01-B853-5C4CAB0097DB}" type="sibTrans" cxnId="{3D03BF79-A1F8-4127-AD81-796FDE238234}">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5">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5">
        <dgm:presLayoutVars>
          <dgm:chMax val="0"/>
          <dgm:bulletEnabled val="1"/>
        </dgm:presLayoutVars>
      </dgm:prSet>
      <dgm:spPr/>
      <dgm:t>
        <a:bodyPr/>
        <a:lstStyle/>
        <a:p>
          <a:endParaRPr lang="zh-CN" altLang="en-US"/>
        </a:p>
      </dgm:t>
    </dgm:pt>
    <dgm:pt modelId="{2B619C02-5388-4B0E-81D4-CB9D1D89AF71}" type="pres">
      <dgm:prSet presAssocID="{22722E38-E165-43B7-BE4D-AD5BC9029E4A}" presName="spacer" presStyleCnt="0"/>
      <dgm:spPr/>
    </dgm:pt>
    <dgm:pt modelId="{3992DDAE-7C93-4309-A3F5-9BC6516017BA}" type="pres">
      <dgm:prSet presAssocID="{251F67FA-53C2-4A4E-961F-DCCB04C04E90}" presName="parentText" presStyleLbl="node1" presStyleIdx="2" presStyleCnt="5">
        <dgm:presLayoutVars>
          <dgm:chMax val="0"/>
          <dgm:bulletEnabled val="1"/>
        </dgm:presLayoutVars>
      </dgm:prSet>
      <dgm:spPr/>
      <dgm:t>
        <a:bodyPr/>
        <a:lstStyle/>
        <a:p>
          <a:endParaRPr lang="zh-CN" altLang="en-US"/>
        </a:p>
      </dgm:t>
    </dgm:pt>
    <dgm:pt modelId="{2EE3E5D5-2F1D-4622-B026-0AE39E030CA7}" type="pres">
      <dgm:prSet presAssocID="{EA572D4F-7A13-4915-AB84-A4D9FC7E109A}" presName="spacer" presStyleCnt="0"/>
      <dgm:spPr/>
    </dgm:pt>
    <dgm:pt modelId="{8D62BFD3-C678-45A5-BA9A-0403AA56B1B2}" type="pres">
      <dgm:prSet presAssocID="{1F12C101-3CCA-4482-8865-F025D2ABFB50}" presName="parentText" presStyleLbl="node1" presStyleIdx="3" presStyleCnt="5">
        <dgm:presLayoutVars>
          <dgm:chMax val="0"/>
          <dgm:bulletEnabled val="1"/>
        </dgm:presLayoutVars>
      </dgm:prSet>
      <dgm:spPr/>
      <dgm:t>
        <a:bodyPr/>
        <a:lstStyle/>
        <a:p>
          <a:endParaRPr lang="zh-CN" altLang="en-US"/>
        </a:p>
      </dgm:t>
    </dgm:pt>
    <dgm:pt modelId="{E8BFA295-4F02-4C32-BC96-FA91AAB65785}" type="pres">
      <dgm:prSet presAssocID="{2FB8BF7C-CB60-4E67-9019-7A962798A591}" presName="spacer" presStyleCnt="0"/>
      <dgm:spPr/>
    </dgm:pt>
    <dgm:pt modelId="{58BF1ACE-01D4-4BD8-9035-F0D009240223}" type="pres">
      <dgm:prSet presAssocID="{A0481C5C-6AE5-4623-94D1-5B2627D16BBF}" presName="parentText" presStyleLbl="node1" presStyleIdx="4" presStyleCnt="5">
        <dgm:presLayoutVars>
          <dgm:chMax val="0"/>
          <dgm:bulletEnabled val="1"/>
        </dgm:presLayoutVars>
      </dgm:prSet>
      <dgm:spPr/>
      <dgm:t>
        <a:bodyPr/>
        <a:lstStyle/>
        <a:p>
          <a:endParaRPr lang="zh-CN" altLang="en-US"/>
        </a:p>
      </dgm:t>
    </dgm:pt>
  </dgm:ptLst>
  <dgm:cxnLst>
    <dgm:cxn modelId="{1A53AC0A-E352-469A-87A2-B5B6E8E79C0C}" type="presOf" srcId="{03EDA13D-8095-4CB2-912B-31AC7C707EC1}" destId="{250D647B-A3CF-4EFF-BF01-ACF17BBC89C1}" srcOrd="0" destOrd="0" presId="urn:microsoft.com/office/officeart/2005/8/layout/vList2"/>
    <dgm:cxn modelId="{0C59DBE4-8E8B-4C36-925C-97AE930F0560}" type="presOf" srcId="{1F12C101-3CCA-4482-8865-F025D2ABFB50}" destId="{8D62BFD3-C678-45A5-BA9A-0403AA56B1B2}" srcOrd="0" destOrd="0" presId="urn:microsoft.com/office/officeart/2005/8/layout/vList2"/>
    <dgm:cxn modelId="{50AC425C-6B1C-4D7F-9A44-E2752ECE39A9}" type="presOf" srcId="{A0481C5C-6AE5-4623-94D1-5B2627D16BBF}" destId="{58BF1ACE-01D4-4BD8-9035-F0D009240223}" srcOrd="0" destOrd="0" presId="urn:microsoft.com/office/officeart/2005/8/layout/vList2"/>
    <dgm:cxn modelId="{F6B1F428-0A08-4103-9D67-916484674B17}" type="presOf" srcId="{251F67FA-53C2-4A4E-961F-DCCB04C04E90}" destId="{3992DDAE-7C93-4309-A3F5-9BC6516017BA}" srcOrd="0" destOrd="0" presId="urn:microsoft.com/office/officeart/2005/8/layout/vList2"/>
    <dgm:cxn modelId="{9FE5208A-D2CB-4740-ABD7-13D71BC8950F}" srcId="{09DA4DF5-5BC0-420D-9703-F13B6B52AC4F}" destId="{251F67FA-53C2-4A4E-961F-DCCB04C04E90}" srcOrd="2" destOrd="0" parTransId="{8747AE41-78C5-4C72-9CF8-F775FE7ECE24}" sibTransId="{EA572D4F-7A13-4915-AB84-A4D9FC7E109A}"/>
    <dgm:cxn modelId="{E412AA8C-F3F4-45F1-8914-7CD70C046DF8}" srcId="{09DA4DF5-5BC0-420D-9703-F13B6B52AC4F}" destId="{A034852A-2CDE-4980-8EEF-7E0A4B4F7B92}" srcOrd="1" destOrd="0" parTransId="{060A381F-9AE1-43B9-95C2-D5014759A750}" sibTransId="{22722E38-E165-43B7-BE4D-AD5BC9029E4A}"/>
    <dgm:cxn modelId="{27389371-5120-472E-8BB2-822913871AA0}" srcId="{09DA4DF5-5BC0-420D-9703-F13B6B52AC4F}" destId="{1F12C101-3CCA-4482-8865-F025D2ABFB50}" srcOrd="3" destOrd="0" parTransId="{E37ADA46-E0BA-42AD-90CB-B8DDCC8E9AA2}" sibTransId="{2FB8BF7C-CB60-4E67-9019-7A962798A591}"/>
    <dgm:cxn modelId="{733E2201-BE72-4825-8B99-8358FA099097}" type="presOf" srcId="{A034852A-2CDE-4980-8EEF-7E0A4B4F7B92}" destId="{1ABB9214-E165-4947-9F75-83116C6AD427}" srcOrd="0" destOrd="0" presId="urn:microsoft.com/office/officeart/2005/8/layout/vList2"/>
    <dgm:cxn modelId="{3D03BF79-A1F8-4127-AD81-796FDE238234}" srcId="{09DA4DF5-5BC0-420D-9703-F13B6B52AC4F}" destId="{A0481C5C-6AE5-4623-94D1-5B2627D16BBF}" srcOrd="4" destOrd="0" parTransId="{D83D9C2D-90CB-4154-8B52-41C64A7984C3}" sibTransId="{BB3A7D76-D830-4A01-B853-5C4CAB0097DB}"/>
    <dgm:cxn modelId="{7DCD8460-D562-4E85-AFFD-2B1D6AB38D2C}" type="presOf" srcId="{09DA4DF5-5BC0-420D-9703-F13B6B52AC4F}" destId="{5232CA83-C17F-44AF-8C78-B892B8BE320D}" srcOrd="0" destOrd="0" presId="urn:microsoft.com/office/officeart/2005/8/layout/vList2"/>
    <dgm:cxn modelId="{CB36BB3C-897D-475D-92C0-FAF955D30480}" srcId="{09DA4DF5-5BC0-420D-9703-F13B6B52AC4F}" destId="{03EDA13D-8095-4CB2-912B-31AC7C707EC1}" srcOrd="0" destOrd="0" parTransId="{9609E9AB-B29B-4625-BC78-1DA8F9165885}" sibTransId="{50027ACD-D92B-49EB-B95C-4C09FC8C0B33}"/>
    <dgm:cxn modelId="{6B163E23-B70C-49D9-9C0F-65A42C75EC26}" type="presParOf" srcId="{5232CA83-C17F-44AF-8C78-B892B8BE320D}" destId="{250D647B-A3CF-4EFF-BF01-ACF17BBC89C1}" srcOrd="0" destOrd="0" presId="urn:microsoft.com/office/officeart/2005/8/layout/vList2"/>
    <dgm:cxn modelId="{206895CF-3A22-46C0-87DD-0BC43704FFB5}" type="presParOf" srcId="{5232CA83-C17F-44AF-8C78-B892B8BE320D}" destId="{C423E564-CAB4-4F2E-9E58-9ED22802CC3D}" srcOrd="1" destOrd="0" presId="urn:microsoft.com/office/officeart/2005/8/layout/vList2"/>
    <dgm:cxn modelId="{0DEAB8C1-6D64-467A-83B4-EDF2AC8C7279}" type="presParOf" srcId="{5232CA83-C17F-44AF-8C78-B892B8BE320D}" destId="{1ABB9214-E165-4947-9F75-83116C6AD427}" srcOrd="2" destOrd="0" presId="urn:microsoft.com/office/officeart/2005/8/layout/vList2"/>
    <dgm:cxn modelId="{B14FEA20-1D42-4ABB-9D0A-749C4E511B65}" type="presParOf" srcId="{5232CA83-C17F-44AF-8C78-B892B8BE320D}" destId="{2B619C02-5388-4B0E-81D4-CB9D1D89AF71}" srcOrd="3" destOrd="0" presId="urn:microsoft.com/office/officeart/2005/8/layout/vList2"/>
    <dgm:cxn modelId="{25304567-ED5D-41FA-AA7E-6977713E4915}" type="presParOf" srcId="{5232CA83-C17F-44AF-8C78-B892B8BE320D}" destId="{3992DDAE-7C93-4309-A3F5-9BC6516017BA}" srcOrd="4" destOrd="0" presId="urn:microsoft.com/office/officeart/2005/8/layout/vList2"/>
    <dgm:cxn modelId="{FDFB9E53-47B0-4555-ABCC-B2DFD43D892D}" type="presParOf" srcId="{5232CA83-C17F-44AF-8C78-B892B8BE320D}" destId="{2EE3E5D5-2F1D-4622-B026-0AE39E030CA7}" srcOrd="5" destOrd="0" presId="urn:microsoft.com/office/officeart/2005/8/layout/vList2"/>
    <dgm:cxn modelId="{3AC1BFA2-A05E-4194-A7A4-4B33D3194140}" type="presParOf" srcId="{5232CA83-C17F-44AF-8C78-B892B8BE320D}" destId="{8D62BFD3-C678-45A5-BA9A-0403AA56B1B2}" srcOrd="6" destOrd="0" presId="urn:microsoft.com/office/officeart/2005/8/layout/vList2"/>
    <dgm:cxn modelId="{22BDC459-F5DD-4004-88B4-BA0816AC9D63}" type="presParOf" srcId="{5232CA83-C17F-44AF-8C78-B892B8BE320D}" destId="{E8BFA295-4F02-4C32-BC96-FA91AAB65785}" srcOrd="7" destOrd="0" presId="urn:microsoft.com/office/officeart/2005/8/layout/vList2"/>
    <dgm:cxn modelId="{3D5E0DDD-0224-4906-A741-6630546192C9}" type="presParOf" srcId="{5232CA83-C17F-44AF-8C78-B892B8BE320D}" destId="{58BF1ACE-01D4-4BD8-9035-F0D00924022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641B68-34FE-4414-8749-BACA9356D73C}">
      <dgm:prSet/>
      <dgm:spPr/>
      <dgm:t>
        <a:bodyPr/>
        <a:lstStyle/>
        <a:p>
          <a:r>
            <a:rPr lang="en-US" altLang="zh-CN" dirty="0" smtClean="0">
              <a:latin typeface="微软雅黑" panose="020B0503020204020204" pitchFamily="34" charset="-122"/>
              <a:ea typeface="微软雅黑" panose="020B0503020204020204" pitchFamily="34" charset="-122"/>
            </a:rPr>
            <a:t>19 </a:t>
          </a:r>
          <a:r>
            <a:rPr lang="en-US" altLang="zh-CN" dirty="0" err="1" smtClean="0">
              <a:latin typeface="微软雅黑" panose="020B0503020204020204" pitchFamily="34" charset="-122"/>
              <a:ea typeface="微软雅黑" panose="020B0503020204020204" pitchFamily="34" charset="-122"/>
            </a:rPr>
            <a:t>Excel+Access</a:t>
          </a:r>
          <a:r>
            <a:rPr lang="zh-CN" altLang="en-US" dirty="0" smtClean="0">
              <a:latin typeface="微软雅黑" panose="020B0503020204020204" pitchFamily="34" charset="-122"/>
              <a:ea typeface="微软雅黑" panose="020B0503020204020204" pitchFamily="34" charset="-122"/>
            </a:rPr>
            <a:t>系统开发</a:t>
          </a:r>
          <a:endParaRPr lang="zh-CN" altLang="zh-CN" dirty="0" smtClean="0">
            <a:latin typeface="微软雅黑" panose="020B0503020204020204" pitchFamily="34" charset="-122"/>
            <a:ea typeface="微软雅黑" panose="020B0503020204020204" pitchFamily="34" charset="-122"/>
          </a:endParaRPr>
        </a:p>
      </dgm:t>
    </dgm:pt>
    <dgm:pt modelId="{0D931476-8ABD-4C1B-A0B1-214C2D7C0FA5}" type="sibTrans" cxnId="{5EBBEF09-63E7-4312-8CFC-A3D17FBC1C6D}">
      <dgm:prSet/>
      <dgm:spPr/>
      <dgm:t>
        <a:bodyPr/>
        <a:lstStyle/>
        <a:p>
          <a:endParaRPr lang="zh-CN" altLang="en-US"/>
        </a:p>
      </dgm:t>
    </dgm:pt>
    <dgm:pt modelId="{5BB356CB-B5FE-4CCE-9ECB-68FBB65D3C3E}" type="parTrans" cxnId="{5EBBEF09-63E7-4312-8CFC-A3D17FBC1C6D}">
      <dgm:prSet/>
      <dgm:spPr/>
      <dgm:t>
        <a:bodyPr/>
        <a:lstStyle/>
        <a:p>
          <a:endParaRPr lang="zh-CN" altLang="en-US"/>
        </a:p>
      </dgm:t>
    </dgm:pt>
    <dgm:pt modelId="{66581C11-6FA3-42CE-A04E-C407870756E3}">
      <dgm:prSet/>
      <dgm:spPr/>
      <dgm:t>
        <a:bodyPr/>
        <a:lstStyle/>
        <a:p>
          <a:r>
            <a:rPr lang="en-US" altLang="zh-CN" dirty="0" smtClean="0">
              <a:latin typeface="微软雅黑" panose="020B0503020204020204" pitchFamily="34" charset="-122"/>
              <a:ea typeface="微软雅黑" panose="020B0503020204020204" pitchFamily="34" charset="-122"/>
            </a:rPr>
            <a:t>18 </a:t>
          </a:r>
          <a:r>
            <a:rPr lang="zh-CN" altLang="zh-CN" dirty="0" smtClean="0">
              <a:latin typeface="微软雅黑" panose="020B0503020204020204" pitchFamily="34" charset="-122"/>
              <a:ea typeface="微软雅黑" panose="020B0503020204020204" pitchFamily="34" charset="-122"/>
            </a:rPr>
            <a:t>字典与用户界面设计</a:t>
          </a:r>
        </a:p>
      </dgm:t>
    </dgm:pt>
    <dgm:pt modelId="{7E2A186F-6D0D-4219-8CB9-10C115D76BB3}" type="sibTrans" cxnId="{237E7E68-7807-414C-8ABB-7EE2B03B631C}">
      <dgm:prSet/>
      <dgm:spPr/>
      <dgm:t>
        <a:bodyPr/>
        <a:lstStyle/>
        <a:p>
          <a:endParaRPr lang="zh-CN" altLang="en-US"/>
        </a:p>
      </dgm:t>
    </dgm:pt>
    <dgm:pt modelId="{48E37C01-4814-4E06-AE5C-D3E13B262A7D}" type="parTrans" cxnId="{237E7E68-7807-414C-8ABB-7EE2B03B631C}">
      <dgm:prSet/>
      <dgm:spPr/>
      <dgm:t>
        <a:bodyPr/>
        <a:lstStyle/>
        <a:p>
          <a:endParaRPr lang="zh-CN" altLang="en-US"/>
        </a:p>
      </dgm:t>
    </dgm:pt>
    <dgm:pt modelId="{E4E08172-FF04-4524-91CA-56CEE74D5D81}">
      <dgm:prSet/>
      <dgm:spPr/>
      <dgm:t>
        <a:bodyPr/>
        <a:lstStyle/>
        <a:p>
          <a:r>
            <a:rPr lang="en-US" altLang="zh-CN" dirty="0" smtClean="0">
              <a:latin typeface="微软雅黑" panose="020B0503020204020204" pitchFamily="34" charset="-122"/>
              <a:ea typeface="微软雅黑" panose="020B0503020204020204" pitchFamily="34" charset="-122"/>
            </a:rPr>
            <a:t>17 </a:t>
          </a:r>
          <a:r>
            <a:rPr lang="zh-CN" altLang="zh-CN" dirty="0" smtClean="0">
              <a:latin typeface="微软雅黑" panose="020B0503020204020204" pitchFamily="34" charset="-122"/>
              <a:ea typeface="微软雅黑" panose="020B0503020204020204" pitchFamily="34" charset="-122"/>
            </a:rPr>
            <a:t>触“类”旁通</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：类模块</a:t>
          </a:r>
        </a:p>
      </dgm:t>
    </dgm:pt>
    <dgm:pt modelId="{36F0797E-12F0-49FE-9915-026CCE550846}" type="sibTrans" cxnId="{84E02E27-00A4-43F3-8AB3-D7AA28A1B850}">
      <dgm:prSet/>
      <dgm:spPr/>
      <dgm:t>
        <a:bodyPr/>
        <a:lstStyle/>
        <a:p>
          <a:endParaRPr lang="zh-CN" altLang="en-US"/>
        </a:p>
      </dgm:t>
    </dgm:pt>
    <dgm:pt modelId="{B8761DEC-4964-40CE-BE0F-42711B932495}" type="parTrans" cxnId="{84E02E27-00A4-43F3-8AB3-D7AA28A1B850}">
      <dgm:prSet/>
      <dgm:spPr/>
      <dgm:t>
        <a:bodyPr/>
        <a:lstStyle/>
        <a:p>
          <a:endParaRPr lang="zh-CN" altLang="en-US"/>
        </a:p>
      </dgm:t>
    </dgm:pt>
    <dgm:pt modelId="{A1CB3D67-87CD-4B96-8FB9-5F610EB8DC29}">
      <dgm:prSet/>
      <dgm:spPr/>
      <dgm:t>
        <a:bodyPr/>
        <a:lstStyle/>
        <a:p>
          <a:r>
            <a:rPr lang="en-US" altLang="zh-CN" dirty="0" smtClean="0">
              <a:latin typeface="微软雅黑" panose="020B0503020204020204" pitchFamily="34" charset="-122"/>
              <a:ea typeface="微软雅黑" panose="020B0503020204020204" pitchFamily="34" charset="-122"/>
            </a:rPr>
            <a:t>16 </a:t>
          </a:r>
          <a:r>
            <a:rPr lang="zh-CN" altLang="en-US" dirty="0" smtClean="0">
              <a:latin typeface="微软雅黑" panose="020B0503020204020204" pitchFamily="34" charset="-122"/>
              <a:ea typeface="微软雅黑" panose="020B0503020204020204" pitchFamily="34" charset="-122"/>
            </a:rPr>
            <a:t>触类旁通：</a:t>
          </a:r>
          <a:r>
            <a:rPr lang="zh-CN" altLang="zh-CN" dirty="0" smtClean="0">
              <a:latin typeface="微软雅黑" panose="020B0503020204020204" pitchFamily="34" charset="-122"/>
              <a:ea typeface="微软雅黑" panose="020B0503020204020204" pitchFamily="34" charset="-122"/>
            </a:rPr>
            <a:t>图形</a:t>
          </a:r>
          <a:r>
            <a:rPr lang="zh-CN" altLang="en-US" dirty="0" smtClean="0">
              <a:latin typeface="微软雅黑" panose="020B0503020204020204" pitchFamily="34" charset="-122"/>
              <a:ea typeface="微软雅黑" panose="020B0503020204020204" pitchFamily="34" charset="-122"/>
            </a:rPr>
            <a:t>对象</a:t>
          </a:r>
          <a:endParaRPr lang="zh-CN" altLang="zh-CN" dirty="0" smtClean="0">
            <a:latin typeface="微软雅黑" panose="020B0503020204020204" pitchFamily="34" charset="-122"/>
            <a:ea typeface="微软雅黑" panose="020B0503020204020204" pitchFamily="34" charset="-122"/>
          </a:endParaRPr>
        </a:p>
      </dgm:t>
    </dgm:pt>
    <dgm:pt modelId="{DE595FC5-1590-4DF1-8003-4CD39C017A67}" type="sibTrans" cxnId="{0EC83E57-8542-4373-8AD1-3D195BB67262}">
      <dgm:prSet/>
      <dgm:spPr/>
      <dgm:t>
        <a:bodyPr/>
        <a:lstStyle/>
        <a:p>
          <a:endParaRPr lang="zh-CN" altLang="en-US"/>
        </a:p>
      </dgm:t>
    </dgm:pt>
    <dgm:pt modelId="{E1A35C57-9681-4832-8905-C09E882B44DD}" type="parTrans" cxnId="{0EC83E57-8542-4373-8AD1-3D195BB67262}">
      <dgm:prSet/>
      <dgm:spPr/>
      <dgm:t>
        <a:bodyPr/>
        <a:lstStyle/>
        <a:p>
          <a:endParaRPr lang="zh-CN" altLang="en-US"/>
        </a:p>
      </dgm:t>
    </dgm:pt>
    <dgm:pt modelId="{D9A89C9A-4CF5-4F0E-B756-FE5F31426623}">
      <dgm:prSet/>
      <dgm:spPr/>
      <dgm:t>
        <a:bodyPr/>
        <a:lstStyle/>
        <a:p>
          <a:r>
            <a:rPr lang="en-US" altLang="zh-CN" dirty="0" smtClean="0">
              <a:latin typeface="微软雅黑" panose="020B0503020204020204" pitchFamily="34" charset="-122"/>
              <a:ea typeface="微软雅黑" panose="020B0503020204020204" pitchFamily="34" charset="-122"/>
            </a:rPr>
            <a:t>15 </a:t>
          </a:r>
          <a:r>
            <a:rPr lang="zh-CN" altLang="zh-CN"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a:t>
          </a:r>
          <a:r>
            <a:rPr lang="zh-CN" altLang="zh-CN" dirty="0" smtClean="0">
              <a:latin typeface="微软雅黑" panose="020B0503020204020204" pitchFamily="34" charset="-122"/>
              <a:ea typeface="微软雅黑" panose="020B0503020204020204" pitchFamily="34" charset="-122"/>
            </a:rPr>
            <a:t>操作外部数据</a:t>
          </a:r>
        </a:p>
      </dgm:t>
    </dgm:pt>
    <dgm:pt modelId="{CD0E3CE3-5DC6-4BF6-8222-6A1EFB74DEFF}" type="sibTrans" cxnId="{B949429B-BF6E-46E1-A38A-EA8CE1A4812A}">
      <dgm:prSet/>
      <dgm:spPr/>
      <dgm:t>
        <a:bodyPr/>
        <a:lstStyle/>
        <a:p>
          <a:endParaRPr lang="zh-CN" altLang="en-US"/>
        </a:p>
      </dgm:t>
    </dgm:pt>
    <dgm:pt modelId="{3752CB54-DF62-499E-8276-8735685D60ED}" type="parTrans" cxnId="{B949429B-BF6E-46E1-A38A-EA8CE1A4812A}">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76415260-113E-46F3-8D9A-344FDB25EA1F}" type="pres">
      <dgm:prSet presAssocID="{D9A89C9A-4CF5-4F0E-B756-FE5F31426623}" presName="parentText" presStyleLbl="node1" presStyleIdx="0" presStyleCnt="5">
        <dgm:presLayoutVars>
          <dgm:chMax val="0"/>
          <dgm:bulletEnabled val="1"/>
        </dgm:presLayoutVars>
      </dgm:prSet>
      <dgm:spPr/>
      <dgm:t>
        <a:bodyPr/>
        <a:lstStyle/>
        <a:p>
          <a:endParaRPr lang="zh-CN" altLang="en-US"/>
        </a:p>
      </dgm:t>
    </dgm:pt>
    <dgm:pt modelId="{B4646733-FC15-4DD5-A3A5-195FB3082681}" type="pres">
      <dgm:prSet presAssocID="{CD0E3CE3-5DC6-4BF6-8222-6A1EFB74DEFF}" presName="spacer" presStyleCnt="0"/>
      <dgm:spPr/>
    </dgm:pt>
    <dgm:pt modelId="{5DC9015F-06A6-4659-9423-55460CF7862A}" type="pres">
      <dgm:prSet presAssocID="{A1CB3D67-87CD-4B96-8FB9-5F610EB8DC29}" presName="parentText" presStyleLbl="node1" presStyleIdx="1" presStyleCnt="5">
        <dgm:presLayoutVars>
          <dgm:chMax val="0"/>
          <dgm:bulletEnabled val="1"/>
        </dgm:presLayoutVars>
      </dgm:prSet>
      <dgm:spPr/>
      <dgm:t>
        <a:bodyPr/>
        <a:lstStyle/>
        <a:p>
          <a:endParaRPr lang="zh-CN" altLang="en-US"/>
        </a:p>
      </dgm:t>
    </dgm:pt>
    <dgm:pt modelId="{D6700B86-537B-4CE6-AC9C-6139FFB5ADE9}" type="pres">
      <dgm:prSet presAssocID="{DE595FC5-1590-4DF1-8003-4CD39C017A67}" presName="spacer" presStyleCnt="0"/>
      <dgm:spPr/>
    </dgm:pt>
    <dgm:pt modelId="{CE5E23E2-828E-4278-BBEE-159951E5F1FA}" type="pres">
      <dgm:prSet presAssocID="{E4E08172-FF04-4524-91CA-56CEE74D5D81}" presName="parentText" presStyleLbl="node1" presStyleIdx="2" presStyleCnt="5">
        <dgm:presLayoutVars>
          <dgm:chMax val="0"/>
          <dgm:bulletEnabled val="1"/>
        </dgm:presLayoutVars>
      </dgm:prSet>
      <dgm:spPr/>
      <dgm:t>
        <a:bodyPr/>
        <a:lstStyle/>
        <a:p>
          <a:endParaRPr lang="zh-CN" altLang="en-US"/>
        </a:p>
      </dgm:t>
    </dgm:pt>
    <dgm:pt modelId="{850FC04F-A381-476C-9268-268A648DC0A2}" type="pres">
      <dgm:prSet presAssocID="{36F0797E-12F0-49FE-9915-026CCE550846}" presName="spacer" presStyleCnt="0"/>
      <dgm:spPr/>
    </dgm:pt>
    <dgm:pt modelId="{CF5A865C-7D19-4B53-997D-F9922D12C461}" type="pres">
      <dgm:prSet presAssocID="{66581C11-6FA3-42CE-A04E-C407870756E3}" presName="parentText" presStyleLbl="node1" presStyleIdx="3" presStyleCnt="5">
        <dgm:presLayoutVars>
          <dgm:chMax val="0"/>
          <dgm:bulletEnabled val="1"/>
        </dgm:presLayoutVars>
      </dgm:prSet>
      <dgm:spPr/>
      <dgm:t>
        <a:bodyPr/>
        <a:lstStyle/>
        <a:p>
          <a:endParaRPr lang="zh-CN" altLang="en-US"/>
        </a:p>
      </dgm:t>
    </dgm:pt>
    <dgm:pt modelId="{79AE613C-EB2D-4583-BF48-5E4EDFC24AC8}" type="pres">
      <dgm:prSet presAssocID="{7E2A186F-6D0D-4219-8CB9-10C115D76BB3}" presName="spacer" presStyleCnt="0"/>
      <dgm:spPr/>
    </dgm:pt>
    <dgm:pt modelId="{ACCEA8A0-133B-4E33-A20A-76037C0DFA0C}" type="pres">
      <dgm:prSet presAssocID="{ED641B68-34FE-4414-8749-BACA9356D73C}" presName="parentText" presStyleLbl="node1" presStyleIdx="4" presStyleCnt="5">
        <dgm:presLayoutVars>
          <dgm:chMax val="0"/>
          <dgm:bulletEnabled val="1"/>
        </dgm:presLayoutVars>
      </dgm:prSet>
      <dgm:spPr/>
      <dgm:t>
        <a:bodyPr/>
        <a:lstStyle/>
        <a:p>
          <a:endParaRPr lang="zh-CN" altLang="en-US"/>
        </a:p>
      </dgm:t>
    </dgm:pt>
  </dgm:ptLst>
  <dgm:cxnLst>
    <dgm:cxn modelId="{5EBBEF09-63E7-4312-8CFC-A3D17FBC1C6D}" srcId="{09DA4DF5-5BC0-420D-9703-F13B6B52AC4F}" destId="{ED641B68-34FE-4414-8749-BACA9356D73C}" srcOrd="4" destOrd="0" parTransId="{5BB356CB-B5FE-4CCE-9ECB-68FBB65D3C3E}" sibTransId="{0D931476-8ABD-4C1B-A0B1-214C2D7C0FA5}"/>
    <dgm:cxn modelId="{84E02E27-00A4-43F3-8AB3-D7AA28A1B850}" srcId="{09DA4DF5-5BC0-420D-9703-F13B6B52AC4F}" destId="{E4E08172-FF04-4524-91CA-56CEE74D5D81}" srcOrd="2" destOrd="0" parTransId="{B8761DEC-4964-40CE-BE0F-42711B932495}" sibTransId="{36F0797E-12F0-49FE-9915-026CCE550846}"/>
    <dgm:cxn modelId="{0EC83E57-8542-4373-8AD1-3D195BB67262}" srcId="{09DA4DF5-5BC0-420D-9703-F13B6B52AC4F}" destId="{A1CB3D67-87CD-4B96-8FB9-5F610EB8DC29}" srcOrd="1" destOrd="0" parTransId="{E1A35C57-9681-4832-8905-C09E882B44DD}" sibTransId="{DE595FC5-1590-4DF1-8003-4CD39C017A67}"/>
    <dgm:cxn modelId="{41CCE6B2-FACE-444E-B275-CA74360A5B0D}" type="presOf" srcId="{E4E08172-FF04-4524-91CA-56CEE74D5D81}" destId="{CE5E23E2-828E-4278-BBEE-159951E5F1FA}" srcOrd="0" destOrd="0" presId="urn:microsoft.com/office/officeart/2005/8/layout/vList2"/>
    <dgm:cxn modelId="{30E7C0A0-D075-48CE-841D-A872A004888C}" type="presOf" srcId="{09DA4DF5-5BC0-420D-9703-F13B6B52AC4F}" destId="{5232CA83-C17F-44AF-8C78-B892B8BE320D}" srcOrd="0" destOrd="0" presId="urn:microsoft.com/office/officeart/2005/8/layout/vList2"/>
    <dgm:cxn modelId="{D4627ECC-C5FC-49D0-B12B-144E2041F148}" type="presOf" srcId="{A1CB3D67-87CD-4B96-8FB9-5F610EB8DC29}" destId="{5DC9015F-06A6-4659-9423-55460CF7862A}" srcOrd="0" destOrd="0" presId="urn:microsoft.com/office/officeart/2005/8/layout/vList2"/>
    <dgm:cxn modelId="{86AA8887-B9B2-4BF6-8707-499E1165131B}" type="presOf" srcId="{D9A89C9A-4CF5-4F0E-B756-FE5F31426623}" destId="{76415260-113E-46F3-8D9A-344FDB25EA1F}" srcOrd="0" destOrd="0" presId="urn:microsoft.com/office/officeart/2005/8/layout/vList2"/>
    <dgm:cxn modelId="{32538ACA-F7AA-4EFD-AB92-D32E78EDCAB4}" type="presOf" srcId="{66581C11-6FA3-42CE-A04E-C407870756E3}" destId="{CF5A865C-7D19-4B53-997D-F9922D12C461}" srcOrd="0" destOrd="0" presId="urn:microsoft.com/office/officeart/2005/8/layout/vList2"/>
    <dgm:cxn modelId="{237E7E68-7807-414C-8ABB-7EE2B03B631C}" srcId="{09DA4DF5-5BC0-420D-9703-F13B6B52AC4F}" destId="{66581C11-6FA3-42CE-A04E-C407870756E3}" srcOrd="3" destOrd="0" parTransId="{48E37C01-4814-4E06-AE5C-D3E13B262A7D}" sibTransId="{7E2A186F-6D0D-4219-8CB9-10C115D76BB3}"/>
    <dgm:cxn modelId="{42DAE467-E39A-452E-8061-D805C623CC5F}" type="presOf" srcId="{ED641B68-34FE-4414-8749-BACA9356D73C}" destId="{ACCEA8A0-133B-4E33-A20A-76037C0DFA0C}" srcOrd="0" destOrd="0" presId="urn:microsoft.com/office/officeart/2005/8/layout/vList2"/>
    <dgm:cxn modelId="{B949429B-BF6E-46E1-A38A-EA8CE1A4812A}" srcId="{09DA4DF5-5BC0-420D-9703-F13B6B52AC4F}" destId="{D9A89C9A-4CF5-4F0E-B756-FE5F31426623}" srcOrd="0" destOrd="0" parTransId="{3752CB54-DF62-499E-8276-8735685D60ED}" sibTransId="{CD0E3CE3-5DC6-4BF6-8222-6A1EFB74DEFF}"/>
    <dgm:cxn modelId="{E402B500-A53C-4F76-9D73-E76EDE2673F6}" type="presParOf" srcId="{5232CA83-C17F-44AF-8C78-B892B8BE320D}" destId="{76415260-113E-46F3-8D9A-344FDB25EA1F}" srcOrd="0" destOrd="0" presId="urn:microsoft.com/office/officeart/2005/8/layout/vList2"/>
    <dgm:cxn modelId="{298F2EE6-1F07-4C52-9FB5-58D2C0938889}" type="presParOf" srcId="{5232CA83-C17F-44AF-8C78-B892B8BE320D}" destId="{B4646733-FC15-4DD5-A3A5-195FB3082681}" srcOrd="1" destOrd="0" presId="urn:microsoft.com/office/officeart/2005/8/layout/vList2"/>
    <dgm:cxn modelId="{DB294DDD-BEA3-4748-941D-4EB14D772695}" type="presParOf" srcId="{5232CA83-C17F-44AF-8C78-B892B8BE320D}" destId="{5DC9015F-06A6-4659-9423-55460CF7862A}" srcOrd="2" destOrd="0" presId="urn:microsoft.com/office/officeart/2005/8/layout/vList2"/>
    <dgm:cxn modelId="{1AB68285-3004-4630-93D4-461AF02CC53C}" type="presParOf" srcId="{5232CA83-C17F-44AF-8C78-B892B8BE320D}" destId="{D6700B86-537B-4CE6-AC9C-6139FFB5ADE9}" srcOrd="3" destOrd="0" presId="urn:microsoft.com/office/officeart/2005/8/layout/vList2"/>
    <dgm:cxn modelId="{B96EC087-03CC-4A2E-9561-7DCEBE84F75B}" type="presParOf" srcId="{5232CA83-C17F-44AF-8C78-B892B8BE320D}" destId="{CE5E23E2-828E-4278-BBEE-159951E5F1FA}" srcOrd="4" destOrd="0" presId="urn:microsoft.com/office/officeart/2005/8/layout/vList2"/>
    <dgm:cxn modelId="{8EC9A09A-3D1A-44F9-B145-C6A20D5ACE08}" type="presParOf" srcId="{5232CA83-C17F-44AF-8C78-B892B8BE320D}" destId="{850FC04F-A381-476C-9268-268A648DC0A2}" srcOrd="5" destOrd="0" presId="urn:microsoft.com/office/officeart/2005/8/layout/vList2"/>
    <dgm:cxn modelId="{5F8A2589-4357-4759-8AD6-636DA27765C0}" type="presParOf" srcId="{5232CA83-C17F-44AF-8C78-B892B8BE320D}" destId="{CF5A865C-7D19-4B53-997D-F9922D12C461}" srcOrd="6" destOrd="0" presId="urn:microsoft.com/office/officeart/2005/8/layout/vList2"/>
    <dgm:cxn modelId="{5721E840-5152-4524-96BD-17F9388CC5F3}" type="presParOf" srcId="{5232CA83-C17F-44AF-8C78-B892B8BE320D}" destId="{79AE613C-EB2D-4583-BF48-5E4EDFC24AC8}" srcOrd="7" destOrd="0" presId="urn:microsoft.com/office/officeart/2005/8/layout/vList2"/>
    <dgm:cxn modelId="{CC6D9CB1-9AC9-41D2-80C1-F9A2385191CB}" type="presParOf" srcId="{5232CA83-C17F-44AF-8C78-B892B8BE320D}" destId="{ACCEA8A0-133B-4E33-A20A-76037C0DFA0C}"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每天学习一集</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当天完成课后作业</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2">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2">
        <dgm:presLayoutVars>
          <dgm:chMax val="0"/>
          <dgm:bulletEnabled val="1"/>
        </dgm:presLayoutVars>
      </dgm:prSet>
      <dgm:spPr/>
      <dgm:t>
        <a:bodyPr/>
        <a:lstStyle/>
        <a:p>
          <a:endParaRPr lang="en-US"/>
        </a:p>
      </dgm:t>
    </dgm:pt>
  </dgm:ptLst>
  <dgm:cxnLst>
    <dgm:cxn modelId="{946F308B-9A8C-4DFB-99DB-7802405DEDD7}" type="presOf" srcId="{011CFBEB-1AC7-4809-BEE6-AE4F51BE169A}" destId="{D1E44468-22BA-4C64-9EE8-62051F4BFE99}" srcOrd="0" destOrd="0" presId="urn:microsoft.com/office/officeart/2005/8/layout/vList2"/>
    <dgm:cxn modelId="{C6834B0B-F5BF-47B9-964A-1F04008A2DA8}" type="presOf" srcId="{09DA4DF5-5BC0-420D-9703-F13B6B52AC4F}" destId="{5232CA83-C17F-44AF-8C78-B892B8BE320D}"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27927ECD-3768-48AA-BDA5-1BAFC4E5AE0E}" type="presOf" srcId="{705C1538-D1AD-49C9-AA26-E12E072A99D5}" destId="{AD179E1C-9CF4-45E3-8130-F3DF8D44972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1EDCD6A2-46D3-4248-9E89-473288076B96}" type="presParOf" srcId="{5232CA83-C17F-44AF-8C78-B892B8BE320D}" destId="{D1E44468-22BA-4C64-9EE8-62051F4BFE99}" srcOrd="0" destOrd="0" presId="urn:microsoft.com/office/officeart/2005/8/layout/vList2"/>
    <dgm:cxn modelId="{54989295-2C8A-4D5A-AC95-F30158755069}" type="presParOf" srcId="{5232CA83-C17F-44AF-8C78-B892B8BE320D}" destId="{8BC47EA0-C097-4273-92A0-76FB8A7C9894}" srcOrd="1" destOrd="0" presId="urn:microsoft.com/office/officeart/2005/8/layout/vList2"/>
    <dgm:cxn modelId="{71D91B7A-8614-4185-BE5C-A8F38D36107F}" type="presParOf" srcId="{5232CA83-C17F-44AF-8C78-B892B8BE320D}" destId="{AD179E1C-9CF4-45E3-8130-F3DF8D44972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什么是</a:t>
          </a:r>
          <a:r>
            <a:rPr lang="en-US" altLang="zh-CN" sz="3300" kern="1200" dirty="0" smtClean="0">
              <a:latin typeface="微软雅黑" panose="020B0503020204020204" pitchFamily="34" charset="-122"/>
              <a:ea typeface="微软雅黑" panose="020B0503020204020204" pitchFamily="34" charset="-122"/>
            </a:rPr>
            <a:t>VBA</a:t>
          </a:r>
          <a:endParaRPr lang="en-US" sz="33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课程特点</a:t>
          </a:r>
          <a:endParaRPr lang="en-US" sz="33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3E7326FE-E741-4818-8C78-EEA5D4E7ABA7}">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5ABE12B3-6A36-46A0-84C3-E7696B744729}">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课程大纲及学习进度安排</a:t>
          </a:r>
          <a:endParaRPr lang="en-US" sz="33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22845"/>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每节课“理论”与“实践”的倒置</a:t>
          </a:r>
          <a:endParaRPr lang="en-US" sz="2100" kern="1200" dirty="0">
            <a:latin typeface="微软雅黑" panose="020B0503020204020204" pitchFamily="34" charset="-122"/>
            <a:ea typeface="微软雅黑" panose="020B0503020204020204" pitchFamily="34" charset="-122"/>
          </a:endParaRPr>
        </a:p>
      </dsp:txBody>
      <dsp:txXfrm>
        <a:off x="32159" y="55004"/>
        <a:ext cx="5329769" cy="594465"/>
      </dsp:txXfrm>
    </dsp:sp>
    <dsp:sp modelId="{AD179E1C-9CF4-45E3-8130-F3DF8D449720}">
      <dsp:nvSpPr>
        <dsp:cNvPr id="0" name=""/>
        <dsp:cNvSpPr/>
      </dsp:nvSpPr>
      <dsp:spPr>
        <a:xfrm>
          <a:off x="0" y="742109"/>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整套视频“理论”与“实践”的倒置</a:t>
          </a:r>
          <a:endParaRPr lang="en-US" sz="2100" kern="1200" dirty="0">
            <a:latin typeface="微软雅黑" panose="020B0503020204020204" pitchFamily="34" charset="-122"/>
            <a:ea typeface="微软雅黑" panose="020B0503020204020204" pitchFamily="34" charset="-122"/>
          </a:endParaRPr>
        </a:p>
      </dsp:txBody>
      <dsp:txXfrm>
        <a:off x="32159" y="774268"/>
        <a:ext cx="5329769" cy="5944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课程简介：什么是</a:t>
          </a:r>
          <a:r>
            <a:rPr lang="en-US" altLang="zh-CN" sz="2100" kern="1200" dirty="0" smtClean="0">
              <a:latin typeface="微软雅黑" panose="020B0503020204020204" pitchFamily="34" charset="-122"/>
              <a:ea typeface="微软雅黑" panose="020B0503020204020204" pitchFamily="34" charset="-122"/>
            </a:rPr>
            <a:t>VBA</a:t>
          </a:r>
          <a:endParaRPr lang="zh-CN" altLang="zh-CN" sz="2100" kern="1200" dirty="0" smtClean="0">
            <a:latin typeface="微软雅黑" panose="020B0503020204020204" pitchFamily="34" charset="-122"/>
            <a:ea typeface="微软雅黑" panose="020B0503020204020204" pitchFamily="34" charset="-122"/>
          </a:endParaRPr>
        </a:p>
      </dsp:txBody>
      <dsp:txXfrm>
        <a:off x="32159" y="61509"/>
        <a:ext cx="4123319" cy="594465"/>
      </dsp:txXfrm>
    </dsp:sp>
    <dsp:sp modelId="{1ABB9214-E165-4947-9F75-83116C6AD427}">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01 </a:t>
          </a:r>
          <a:r>
            <a:rPr lang="zh-CN" altLang="zh-CN" sz="2100" kern="1200" dirty="0" smtClean="0">
              <a:latin typeface="微软雅黑" panose="020B0503020204020204" pitchFamily="34" charset="-122"/>
              <a:ea typeface="微软雅黑" panose="020B0503020204020204" pitchFamily="34" charset="-122"/>
            </a:rPr>
            <a:t>第一次编写代码</a:t>
          </a:r>
          <a:r>
            <a:rPr lang="en-US" altLang="zh-CN" sz="2100" kern="1200" dirty="0" smtClean="0">
              <a:latin typeface="微软雅黑" panose="020B0503020204020204" pitchFamily="34" charset="-122"/>
              <a:ea typeface="微软雅黑" panose="020B0503020204020204" pitchFamily="34" charset="-122"/>
            </a:rPr>
            <a:t>-For</a:t>
          </a:r>
          <a:r>
            <a:rPr lang="zh-CN" altLang="zh-CN" sz="2100" kern="1200" dirty="0" smtClean="0">
              <a:latin typeface="微软雅黑" panose="020B0503020204020204" pitchFamily="34" charset="-122"/>
              <a:ea typeface="微软雅黑" panose="020B0503020204020204" pitchFamily="34" charset="-122"/>
            </a:rPr>
            <a:t>循环</a:t>
          </a:r>
        </a:p>
      </dsp:txBody>
      <dsp:txXfrm>
        <a:off x="32159" y="780772"/>
        <a:ext cx="4123319" cy="594465"/>
      </dsp:txXfrm>
    </dsp:sp>
    <dsp:sp modelId="{3992DDAE-7C93-4309-A3F5-9BC6516017B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smtClean="0">
              <a:latin typeface="微软雅黑" panose="020B0503020204020204" pitchFamily="34" charset="-122"/>
              <a:ea typeface="微软雅黑" panose="020B0503020204020204" pitchFamily="34" charset="-122"/>
            </a:rPr>
            <a:t>02 IF</a:t>
          </a:r>
          <a:r>
            <a:rPr lang="zh-CN" altLang="en-US" sz="2100" kern="1200" dirty="0" smtClean="0">
              <a:latin typeface="微软雅黑" panose="020B0503020204020204" pitchFamily="34" charset="-122"/>
              <a:ea typeface="微软雅黑" panose="020B0503020204020204" pitchFamily="34" charset="-122"/>
            </a:rPr>
            <a:t>逻辑判断</a:t>
          </a:r>
          <a:endParaRPr lang="zh-CN" altLang="zh-CN" sz="2100" kern="1200" dirty="0" smtClean="0">
            <a:latin typeface="微软雅黑" panose="020B0503020204020204" pitchFamily="34" charset="-122"/>
            <a:ea typeface="微软雅黑" panose="020B0503020204020204" pitchFamily="34" charset="-122"/>
          </a:endParaRPr>
        </a:p>
      </dsp:txBody>
      <dsp:txXfrm>
        <a:off x="32159" y="1500035"/>
        <a:ext cx="4123319" cy="594465"/>
      </dsp:txXfrm>
    </dsp:sp>
    <dsp:sp modelId="{7A323A57-BD3A-4D85-B0E1-4425444B448D}">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03 </a:t>
          </a:r>
          <a:r>
            <a:rPr lang="zh-CN" altLang="zh-CN" sz="2100" kern="1200" dirty="0" smtClean="0">
              <a:latin typeface="微软雅黑" panose="020B0503020204020204" pitchFamily="34" charset="-122"/>
              <a:ea typeface="微软雅黑" panose="020B0503020204020204" pitchFamily="34" charset="-122"/>
            </a:rPr>
            <a:t>操作工作表</a:t>
          </a:r>
        </a:p>
      </dsp:txBody>
      <dsp:txXfrm>
        <a:off x="32159" y="2219299"/>
        <a:ext cx="4123319" cy="594465"/>
      </dsp:txXfrm>
    </dsp:sp>
    <dsp:sp modelId="{8D62BFD3-C678-45A5-BA9A-0403AA56B1B2}">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04 </a:t>
          </a:r>
          <a:r>
            <a:rPr lang="zh-CN" altLang="zh-CN" sz="2100" kern="1200" dirty="0" smtClean="0">
              <a:latin typeface="微软雅黑" panose="020B0503020204020204" pitchFamily="34" charset="-122"/>
              <a:ea typeface="微软雅黑" panose="020B0503020204020204" pitchFamily="34" charset="-122"/>
            </a:rPr>
            <a:t>操作工作簿</a:t>
          </a:r>
        </a:p>
      </dsp:txBody>
      <dsp:txXfrm>
        <a:off x="32159" y="2938562"/>
        <a:ext cx="4123319" cy="594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15260-113E-46F3-8D9A-344FDB25EA1F}">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05 </a:t>
          </a:r>
          <a:r>
            <a:rPr lang="zh-CN" altLang="zh-CN" sz="2100" kern="1200" dirty="0" smtClean="0">
              <a:latin typeface="微软雅黑" panose="020B0503020204020204" pitchFamily="34" charset="-122"/>
              <a:ea typeface="微软雅黑" panose="020B0503020204020204" pitchFamily="34" charset="-122"/>
            </a:rPr>
            <a:t>操作单元格对象</a:t>
          </a:r>
        </a:p>
      </dsp:txBody>
      <dsp:txXfrm>
        <a:off x="32159" y="61509"/>
        <a:ext cx="4123319" cy="594465"/>
      </dsp:txXfrm>
    </dsp:sp>
    <dsp:sp modelId="{5DC9015F-06A6-4659-9423-55460CF7862A}">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06 </a:t>
          </a:r>
          <a:r>
            <a:rPr lang="zh-CN" altLang="zh-CN" sz="2100" kern="1200" dirty="0" smtClean="0">
              <a:latin typeface="微软雅黑" panose="020B0503020204020204" pitchFamily="34" charset="-122"/>
              <a:ea typeface="微软雅黑" panose="020B0503020204020204" pitchFamily="34" charset="-122"/>
            </a:rPr>
            <a:t>操作单元格对象</a:t>
          </a:r>
          <a:r>
            <a:rPr lang="en-US" altLang="zh-CN" sz="2100" kern="1200" dirty="0" smtClean="0">
              <a:latin typeface="微软雅黑" panose="020B0503020204020204" pitchFamily="34" charset="-122"/>
              <a:ea typeface="微软雅黑" panose="020B0503020204020204" pitchFamily="34" charset="-122"/>
            </a:rPr>
            <a:t> 2</a:t>
          </a:r>
          <a:endParaRPr lang="zh-CN" altLang="zh-CN" sz="2100" kern="1200" dirty="0" smtClean="0">
            <a:latin typeface="微软雅黑" panose="020B0503020204020204" pitchFamily="34" charset="-122"/>
            <a:ea typeface="微软雅黑" panose="020B0503020204020204" pitchFamily="34" charset="-122"/>
          </a:endParaRPr>
        </a:p>
      </dsp:txBody>
      <dsp:txXfrm>
        <a:off x="32159" y="780772"/>
        <a:ext cx="4123319" cy="594465"/>
      </dsp:txXfrm>
    </dsp:sp>
    <dsp:sp modelId="{CE5E23E2-828E-4278-BBEE-159951E5F1F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07 VBA</a:t>
          </a:r>
          <a:r>
            <a:rPr lang="zh-CN" altLang="zh-CN" sz="2100" kern="1200" dirty="0" smtClean="0">
              <a:latin typeface="微软雅黑" panose="020B0503020204020204" pitchFamily="34" charset="-122"/>
              <a:ea typeface="微软雅黑" panose="020B0503020204020204" pitchFamily="34" charset="-122"/>
            </a:rPr>
            <a:t>事件与典型应用案例</a:t>
          </a:r>
        </a:p>
      </dsp:txBody>
      <dsp:txXfrm>
        <a:off x="32159" y="1500035"/>
        <a:ext cx="4123319" cy="594465"/>
      </dsp:txXfrm>
    </dsp:sp>
    <dsp:sp modelId="{CF5A865C-7D19-4B53-997D-F9922D12C461}">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08 </a:t>
          </a:r>
          <a:r>
            <a:rPr lang="zh-CN" altLang="zh-CN" sz="2100" kern="1200" dirty="0" smtClean="0">
              <a:latin typeface="微软雅黑" panose="020B0503020204020204" pitchFamily="34" charset="-122"/>
              <a:ea typeface="微软雅黑" panose="020B0503020204020204" pitchFamily="34" charset="-122"/>
            </a:rPr>
            <a:t>在</a:t>
          </a:r>
          <a:r>
            <a:rPr lang="en-US" altLang="zh-CN" sz="2100" kern="1200" dirty="0" smtClean="0">
              <a:latin typeface="微软雅黑" panose="020B0503020204020204" pitchFamily="34" charset="-122"/>
              <a:ea typeface="微软雅黑" panose="020B0503020204020204" pitchFamily="34" charset="-122"/>
            </a:rPr>
            <a:t>VBA</a:t>
          </a:r>
          <a:r>
            <a:rPr lang="zh-CN" altLang="zh-CN" sz="2100" kern="1200" dirty="0" smtClean="0">
              <a:latin typeface="微软雅黑" panose="020B0503020204020204" pitchFamily="34" charset="-122"/>
              <a:ea typeface="微软雅黑" panose="020B0503020204020204" pitchFamily="34" charset="-122"/>
            </a:rPr>
            <a:t>中使用公式</a:t>
          </a:r>
        </a:p>
      </dsp:txBody>
      <dsp:txXfrm>
        <a:off x="32159" y="2219299"/>
        <a:ext cx="4123319" cy="594465"/>
      </dsp:txXfrm>
    </dsp:sp>
    <dsp:sp modelId="{ACCEA8A0-133B-4E33-A20A-76037C0DFA0C}">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09 </a:t>
          </a:r>
          <a:r>
            <a:rPr lang="zh-CN" altLang="zh-CN" sz="2100" kern="1200" dirty="0" smtClean="0">
              <a:latin typeface="微软雅黑" panose="020B0503020204020204" pitchFamily="34" charset="-122"/>
              <a:ea typeface="微软雅黑" panose="020B0503020204020204" pitchFamily="34" charset="-122"/>
            </a:rPr>
            <a:t>自定义函数和带参数的过程</a:t>
          </a:r>
        </a:p>
      </dsp:txBody>
      <dsp:txXfrm>
        <a:off x="32159" y="2938562"/>
        <a:ext cx="4123319" cy="5944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10 </a:t>
          </a:r>
          <a:r>
            <a:rPr lang="zh-CN" altLang="zh-CN" sz="2100" kern="1200" dirty="0" smtClean="0">
              <a:latin typeface="微软雅黑" panose="020B0503020204020204" pitchFamily="34" charset="-122"/>
              <a:ea typeface="微软雅黑" panose="020B0503020204020204" pitchFamily="34" charset="-122"/>
            </a:rPr>
            <a:t>使用</a:t>
          </a:r>
          <a:r>
            <a:rPr lang="en-US" altLang="zh-CN" sz="2100" kern="1200" dirty="0" smtClean="0">
              <a:latin typeface="微软雅黑" panose="020B0503020204020204" pitchFamily="34" charset="-122"/>
              <a:ea typeface="微软雅黑" panose="020B0503020204020204" pitchFamily="34" charset="-122"/>
            </a:rPr>
            <a:t>DIR</a:t>
          </a:r>
          <a:r>
            <a:rPr lang="zh-CN" altLang="zh-CN" sz="2100" kern="1200" dirty="0" smtClean="0">
              <a:latin typeface="微软雅黑" panose="020B0503020204020204" pitchFamily="34" charset="-122"/>
              <a:ea typeface="微软雅黑" panose="020B0503020204020204" pitchFamily="34" charset="-122"/>
            </a:rPr>
            <a:t>函数多文件合并</a:t>
          </a:r>
        </a:p>
      </dsp:txBody>
      <dsp:txXfrm>
        <a:off x="32159" y="61509"/>
        <a:ext cx="4123319" cy="594465"/>
      </dsp:txXfrm>
    </dsp:sp>
    <dsp:sp modelId="{1ABB9214-E165-4947-9F75-83116C6AD427}">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11 </a:t>
          </a:r>
          <a:r>
            <a:rPr lang="zh-CN" altLang="zh-CN" sz="2100" kern="1200" dirty="0" smtClean="0">
              <a:latin typeface="微软雅黑" panose="020B0503020204020204" pitchFamily="34" charset="-122"/>
              <a:ea typeface="微软雅黑" panose="020B0503020204020204" pitchFamily="34" charset="-122"/>
            </a:rPr>
            <a:t>使用数组</a:t>
          </a:r>
        </a:p>
      </dsp:txBody>
      <dsp:txXfrm>
        <a:off x="32159" y="780772"/>
        <a:ext cx="4123319" cy="594465"/>
      </dsp:txXfrm>
    </dsp:sp>
    <dsp:sp modelId="{3992DDAE-7C93-4309-A3F5-9BC6516017B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smtClean="0">
              <a:latin typeface="微软雅黑" panose="020B0503020204020204" pitchFamily="34" charset="-122"/>
              <a:ea typeface="微软雅黑" panose="020B0503020204020204" pitchFamily="34" charset="-122"/>
            </a:rPr>
            <a:t>12 </a:t>
          </a:r>
          <a:r>
            <a:rPr lang="zh-CN" altLang="en-US" sz="2100" kern="1200" dirty="0" smtClean="0">
              <a:latin typeface="微软雅黑" panose="020B0503020204020204" pitchFamily="34" charset="-122"/>
              <a:ea typeface="微软雅黑" panose="020B0503020204020204" pitchFamily="34" charset="-122"/>
            </a:rPr>
            <a:t>使用</a:t>
          </a:r>
          <a:r>
            <a:rPr lang="en-US" altLang="en-US" sz="2100" kern="1200" dirty="0" smtClean="0">
              <a:latin typeface="微软雅黑" panose="020B0503020204020204" pitchFamily="34" charset="-122"/>
              <a:ea typeface="微软雅黑" panose="020B0503020204020204" pitchFamily="34" charset="-122"/>
            </a:rPr>
            <a:t>ActiveX</a:t>
          </a:r>
          <a:r>
            <a:rPr lang="zh-CN" altLang="en-US" sz="2100" kern="1200" dirty="0" smtClean="0">
              <a:latin typeface="微软雅黑" panose="020B0503020204020204" pitchFamily="34" charset="-122"/>
              <a:ea typeface="微软雅黑" panose="020B0503020204020204" pitchFamily="34" charset="-122"/>
            </a:rPr>
            <a:t>控件</a:t>
          </a:r>
          <a:endParaRPr lang="zh-CN" altLang="zh-CN" sz="2100" kern="1200" dirty="0" smtClean="0">
            <a:latin typeface="微软雅黑" panose="020B0503020204020204" pitchFamily="34" charset="-122"/>
            <a:ea typeface="微软雅黑" panose="020B0503020204020204" pitchFamily="34" charset="-122"/>
          </a:endParaRPr>
        </a:p>
      </dsp:txBody>
      <dsp:txXfrm>
        <a:off x="32159" y="1500035"/>
        <a:ext cx="4123319" cy="594465"/>
      </dsp:txXfrm>
    </dsp:sp>
    <dsp:sp modelId="{8D62BFD3-C678-45A5-BA9A-0403AA56B1B2}">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13 </a:t>
          </a:r>
          <a:r>
            <a:rPr lang="zh-CN" altLang="zh-CN" sz="2100" kern="1200" dirty="0" smtClean="0">
              <a:latin typeface="微软雅黑" panose="020B0503020204020204" pitchFamily="34" charset="-122"/>
              <a:ea typeface="微软雅黑" panose="020B0503020204020204" pitchFamily="34" charset="-122"/>
            </a:rPr>
            <a:t>窗体与控件</a:t>
          </a:r>
        </a:p>
      </dsp:txBody>
      <dsp:txXfrm>
        <a:off x="32159" y="2219299"/>
        <a:ext cx="4123319" cy="594465"/>
      </dsp:txXfrm>
    </dsp:sp>
    <dsp:sp modelId="{58BF1ACE-01D4-4BD8-9035-F0D009240223}">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14 VBA</a:t>
          </a:r>
          <a:r>
            <a:rPr lang="zh-CN" altLang="zh-CN" sz="2100" kern="1200" dirty="0" smtClean="0">
              <a:latin typeface="微软雅黑" panose="020B0503020204020204" pitchFamily="34" charset="-122"/>
              <a:ea typeface="微软雅黑" panose="020B0503020204020204" pitchFamily="34" charset="-122"/>
            </a:rPr>
            <a:t>中的用户信息交互</a:t>
          </a:r>
        </a:p>
      </dsp:txBody>
      <dsp:txXfrm>
        <a:off x="32159" y="2938562"/>
        <a:ext cx="4123319" cy="5944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15260-113E-46F3-8D9A-344FDB25EA1F}">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15 </a:t>
          </a:r>
          <a:r>
            <a:rPr lang="zh-CN" altLang="zh-CN" sz="2100" kern="1200" dirty="0" smtClean="0">
              <a:latin typeface="微软雅黑" panose="020B0503020204020204" pitchFamily="34" charset="-122"/>
              <a:ea typeface="微软雅黑" panose="020B0503020204020204" pitchFamily="34" charset="-122"/>
            </a:rPr>
            <a:t>使用</a:t>
          </a:r>
          <a:r>
            <a:rPr lang="en-US" altLang="zh-CN" sz="2100" kern="1200" dirty="0" smtClean="0">
              <a:latin typeface="微软雅黑" panose="020B0503020204020204" pitchFamily="34" charset="-122"/>
              <a:ea typeface="微软雅黑" panose="020B0503020204020204" pitchFamily="34" charset="-122"/>
            </a:rPr>
            <a:t>ADO</a:t>
          </a:r>
          <a:r>
            <a:rPr lang="zh-CN" altLang="zh-CN" sz="2100" kern="1200" dirty="0" smtClean="0">
              <a:latin typeface="微软雅黑" panose="020B0503020204020204" pitchFamily="34" charset="-122"/>
              <a:ea typeface="微软雅黑" panose="020B0503020204020204" pitchFamily="34" charset="-122"/>
            </a:rPr>
            <a:t>操作外部数据</a:t>
          </a:r>
        </a:p>
      </dsp:txBody>
      <dsp:txXfrm>
        <a:off x="32159" y="61509"/>
        <a:ext cx="4123319" cy="594465"/>
      </dsp:txXfrm>
    </dsp:sp>
    <dsp:sp modelId="{5DC9015F-06A6-4659-9423-55460CF7862A}">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16 </a:t>
          </a:r>
          <a:r>
            <a:rPr lang="zh-CN" altLang="en-US" sz="2100" kern="1200" dirty="0" smtClean="0">
              <a:latin typeface="微软雅黑" panose="020B0503020204020204" pitchFamily="34" charset="-122"/>
              <a:ea typeface="微软雅黑" panose="020B0503020204020204" pitchFamily="34" charset="-122"/>
            </a:rPr>
            <a:t>触类旁通：</a:t>
          </a:r>
          <a:r>
            <a:rPr lang="zh-CN" altLang="zh-CN" sz="2100" kern="1200" dirty="0" smtClean="0">
              <a:latin typeface="微软雅黑" panose="020B0503020204020204" pitchFamily="34" charset="-122"/>
              <a:ea typeface="微软雅黑" panose="020B0503020204020204" pitchFamily="34" charset="-122"/>
            </a:rPr>
            <a:t>图形</a:t>
          </a:r>
          <a:r>
            <a:rPr lang="zh-CN" altLang="en-US" sz="2100" kern="1200" dirty="0" smtClean="0">
              <a:latin typeface="微软雅黑" panose="020B0503020204020204" pitchFamily="34" charset="-122"/>
              <a:ea typeface="微软雅黑" panose="020B0503020204020204" pitchFamily="34" charset="-122"/>
            </a:rPr>
            <a:t>对象</a:t>
          </a:r>
          <a:endParaRPr lang="zh-CN" altLang="zh-CN" sz="2100" kern="1200" dirty="0" smtClean="0">
            <a:latin typeface="微软雅黑" panose="020B0503020204020204" pitchFamily="34" charset="-122"/>
            <a:ea typeface="微软雅黑" panose="020B0503020204020204" pitchFamily="34" charset="-122"/>
          </a:endParaRPr>
        </a:p>
      </dsp:txBody>
      <dsp:txXfrm>
        <a:off x="32159" y="780772"/>
        <a:ext cx="4123319" cy="594465"/>
      </dsp:txXfrm>
    </dsp:sp>
    <dsp:sp modelId="{CE5E23E2-828E-4278-BBEE-159951E5F1F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17 </a:t>
          </a:r>
          <a:r>
            <a:rPr lang="zh-CN" altLang="zh-CN" sz="2100" kern="1200" dirty="0" smtClean="0">
              <a:latin typeface="微软雅黑" panose="020B0503020204020204" pitchFamily="34" charset="-122"/>
              <a:ea typeface="微软雅黑" panose="020B0503020204020204" pitchFamily="34" charset="-122"/>
            </a:rPr>
            <a:t>触“类”旁通</a:t>
          </a:r>
          <a:r>
            <a:rPr lang="en-US" altLang="zh-CN" sz="2100" kern="1200" dirty="0" smtClean="0">
              <a:latin typeface="微软雅黑" panose="020B0503020204020204" pitchFamily="34" charset="-122"/>
              <a:ea typeface="微软雅黑" panose="020B0503020204020204" pitchFamily="34" charset="-122"/>
            </a:rPr>
            <a:t>2</a:t>
          </a:r>
          <a:r>
            <a:rPr lang="zh-CN" altLang="zh-CN" sz="2100" kern="1200" dirty="0" smtClean="0">
              <a:latin typeface="微软雅黑" panose="020B0503020204020204" pitchFamily="34" charset="-122"/>
              <a:ea typeface="微软雅黑" panose="020B0503020204020204" pitchFamily="34" charset="-122"/>
            </a:rPr>
            <a:t>：类模块</a:t>
          </a:r>
        </a:p>
      </dsp:txBody>
      <dsp:txXfrm>
        <a:off x="32159" y="1500035"/>
        <a:ext cx="4123319" cy="594465"/>
      </dsp:txXfrm>
    </dsp:sp>
    <dsp:sp modelId="{CF5A865C-7D19-4B53-997D-F9922D12C461}">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18 </a:t>
          </a:r>
          <a:r>
            <a:rPr lang="zh-CN" altLang="zh-CN" sz="2100" kern="1200" dirty="0" smtClean="0">
              <a:latin typeface="微软雅黑" panose="020B0503020204020204" pitchFamily="34" charset="-122"/>
              <a:ea typeface="微软雅黑" panose="020B0503020204020204" pitchFamily="34" charset="-122"/>
            </a:rPr>
            <a:t>字典与用户界面设计</a:t>
          </a:r>
        </a:p>
      </dsp:txBody>
      <dsp:txXfrm>
        <a:off x="32159" y="2219299"/>
        <a:ext cx="4123319" cy="594465"/>
      </dsp:txXfrm>
    </dsp:sp>
    <dsp:sp modelId="{ACCEA8A0-133B-4E33-A20A-76037C0DFA0C}">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19 </a:t>
          </a:r>
          <a:r>
            <a:rPr lang="en-US" altLang="zh-CN" sz="2100" kern="1200" dirty="0" err="1" smtClean="0">
              <a:latin typeface="微软雅黑" panose="020B0503020204020204" pitchFamily="34" charset="-122"/>
              <a:ea typeface="微软雅黑" panose="020B0503020204020204" pitchFamily="34" charset="-122"/>
            </a:rPr>
            <a:t>Excel+Access</a:t>
          </a:r>
          <a:r>
            <a:rPr lang="zh-CN" altLang="en-US" sz="2100" kern="1200" dirty="0" smtClean="0">
              <a:latin typeface="微软雅黑" panose="020B0503020204020204" pitchFamily="34" charset="-122"/>
              <a:ea typeface="微软雅黑" panose="020B0503020204020204" pitchFamily="34" charset="-122"/>
            </a:rPr>
            <a:t>系统开发</a:t>
          </a:r>
          <a:endParaRPr lang="zh-CN" altLang="zh-CN" sz="2100" kern="1200" dirty="0" smtClean="0">
            <a:latin typeface="微软雅黑" panose="020B0503020204020204" pitchFamily="34" charset="-122"/>
            <a:ea typeface="微软雅黑" panose="020B0503020204020204" pitchFamily="34" charset="-122"/>
          </a:endParaRPr>
        </a:p>
      </dsp:txBody>
      <dsp:txXfrm>
        <a:off x="32159" y="2938562"/>
        <a:ext cx="4123319" cy="594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22845"/>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每天学习一集</a:t>
          </a:r>
          <a:endParaRPr lang="en-US" sz="2100" kern="1200" dirty="0">
            <a:latin typeface="微软雅黑" panose="020B0503020204020204" pitchFamily="34" charset="-122"/>
            <a:ea typeface="微软雅黑" panose="020B0503020204020204" pitchFamily="34" charset="-122"/>
          </a:endParaRPr>
        </a:p>
      </dsp:txBody>
      <dsp:txXfrm>
        <a:off x="32159" y="55004"/>
        <a:ext cx="5329769" cy="594465"/>
      </dsp:txXfrm>
    </dsp:sp>
    <dsp:sp modelId="{AD179E1C-9CF4-45E3-8130-F3DF8D449720}">
      <dsp:nvSpPr>
        <dsp:cNvPr id="0" name=""/>
        <dsp:cNvSpPr/>
      </dsp:nvSpPr>
      <dsp:spPr>
        <a:xfrm>
          <a:off x="0" y="742109"/>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当天完成课后作业</a:t>
          </a:r>
          <a:endParaRPr lang="en-US" sz="2100" kern="1200" dirty="0">
            <a:latin typeface="微软雅黑" panose="020B0503020204020204" pitchFamily="34" charset="-122"/>
            <a:ea typeface="微软雅黑" panose="020B0503020204020204" pitchFamily="34" charset="-122"/>
          </a:endParaRPr>
        </a:p>
      </dsp:txBody>
      <dsp:txXfrm>
        <a:off x="32159" y="774268"/>
        <a:ext cx="5329769" cy="59446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6/25/2016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6/25/2016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6/25/2016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6/25/2016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6/25/2016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5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课程介绍</a:t>
            </a:r>
            <a:r>
              <a:rPr lang="en-US" altLang="zh-CN" sz="5400" b="1" dirty="0" smtClean="0">
                <a:latin typeface="Arial Unicode MS" pitchFamily="34" charset="-122"/>
                <a:ea typeface="Arial Unicode MS" pitchFamily="34" charset="-122"/>
                <a:cs typeface="Arial Unicode MS" pitchFamily="34" charset="-122"/>
              </a:rPr>
              <a:t>-</a:t>
            </a:r>
            <a:r>
              <a:rPr lang="zh-CN" altLang="en-US" sz="5400" b="1" dirty="0" smtClean="0">
                <a:latin typeface="Arial Unicode MS" pitchFamily="34" charset="-122"/>
                <a:ea typeface="Arial Unicode MS" pitchFamily="34" charset="-122"/>
                <a:cs typeface="Arial Unicode MS" pitchFamily="34" charset="-122"/>
              </a:rPr>
              <a:t>什么是</a:t>
            </a:r>
            <a:r>
              <a:rPr lang="en-US" altLang="zh-CN" sz="5400" b="1" dirty="0" smtClean="0">
                <a:latin typeface="Arial Unicode MS" pitchFamily="34" charset="-122"/>
                <a:ea typeface="Arial Unicode MS" pitchFamily="34" charset="-122"/>
                <a:cs typeface="Arial Unicode MS" pitchFamily="34" charset="-122"/>
              </a:rPr>
              <a:t>VBA</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3680683441"/>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rPr>
              <a:t>什么是</a:t>
            </a:r>
            <a:r>
              <a:rPr lang="en-US" altLang="zh-CN" dirty="0">
                <a:latin typeface="微软雅黑" panose="020B0503020204020204" pitchFamily="34" charset="-122"/>
              </a:rPr>
              <a:t>VBA</a:t>
            </a:r>
          </a:p>
        </p:txBody>
      </p:sp>
      <p:sp>
        <p:nvSpPr>
          <p:cNvPr id="3" name="灯片编号占位符 2"/>
          <p:cNvSpPr>
            <a:spLocks noGrp="1"/>
          </p:cNvSpPr>
          <p:nvPr>
            <p:ph type="sldNum" sz="quarter" idx="12"/>
          </p:nvPr>
        </p:nvSpPr>
        <p:spPr/>
        <p:txBody>
          <a:bodyPr/>
          <a:lstStyle/>
          <a:p>
            <a:fld id="{727B4C2D-45E2-4621-8491-2995EB46A674}" type="slidenum">
              <a:rPr lang="en-US" smtClean="0"/>
              <a:pPr/>
              <a:t>4</a:t>
            </a:fld>
            <a:endParaRPr lang="en-US" dirty="0"/>
          </a:p>
        </p:txBody>
      </p:sp>
      <p:sp>
        <p:nvSpPr>
          <p:cNvPr id="4" name="TextBox 3"/>
          <p:cNvSpPr txBox="1"/>
          <p:nvPr/>
        </p:nvSpPr>
        <p:spPr>
          <a:xfrm>
            <a:off x="3207279" y="1275908"/>
            <a:ext cx="4478149" cy="1354217"/>
          </a:xfrm>
          <a:prstGeom prst="rect">
            <a:avLst/>
          </a:prstGeom>
          <a:noFill/>
        </p:spPr>
        <p:txBody>
          <a:bodyPr wrap="none" lIns="0" tIns="0" rIns="0" bIns="0" rtlCol="0">
            <a:spAutoFit/>
          </a:bodyPr>
          <a:lstStyle/>
          <a:p>
            <a:r>
              <a:rPr lang="zh-CN" altLang="en-US" sz="8800" b="1" spc="-70" dirty="0" smtClean="0">
                <a:latin typeface="微软雅黑" pitchFamily="34" charset="-122"/>
                <a:ea typeface="微软雅黑" pitchFamily="34" charset="-122"/>
              </a:rPr>
              <a:t>概念害人</a:t>
            </a:r>
          </a:p>
        </p:txBody>
      </p:sp>
      <p:sp>
        <p:nvSpPr>
          <p:cNvPr id="5" name="TextBox 4"/>
          <p:cNvSpPr txBox="1"/>
          <p:nvPr/>
        </p:nvSpPr>
        <p:spPr>
          <a:xfrm>
            <a:off x="3637685" y="2836050"/>
            <a:ext cx="3617337" cy="553998"/>
          </a:xfrm>
          <a:prstGeom prst="rect">
            <a:avLst/>
          </a:prstGeom>
          <a:noFill/>
        </p:spPr>
        <p:txBody>
          <a:bodyPr wrap="none" lIns="0" tIns="0" rIns="0" bIns="0" rtlCol="0">
            <a:spAutoFit/>
          </a:bodyPr>
          <a:lstStyle/>
          <a:p>
            <a:r>
              <a:rPr lang="zh-CN" altLang="en-US" sz="3600" spc="-70" dirty="0">
                <a:solidFill>
                  <a:schemeClr val="tx1">
                    <a:lumMod val="75000"/>
                    <a:lumOff val="25000"/>
                  </a:schemeClr>
                </a:solidFill>
                <a:latin typeface="微软雅黑" pitchFamily="34" charset="-122"/>
                <a:ea typeface="微软雅黑" pitchFamily="34" charset="-122"/>
              </a:rPr>
              <a:t>第一</a:t>
            </a:r>
            <a:r>
              <a:rPr lang="zh-CN" altLang="en-US" sz="3600" spc="-70" dirty="0" smtClean="0">
                <a:solidFill>
                  <a:schemeClr val="tx1">
                    <a:lumMod val="75000"/>
                    <a:lumOff val="25000"/>
                  </a:schemeClr>
                </a:solidFill>
                <a:latin typeface="微软雅黑" pitchFamily="34" charset="-122"/>
                <a:ea typeface="微软雅黑" pitchFamily="34" charset="-122"/>
              </a:rPr>
              <a:t>节什么是</a:t>
            </a:r>
            <a:r>
              <a:rPr lang="en-US" altLang="zh-CN" sz="3600" spc="-70" dirty="0" smtClean="0">
                <a:solidFill>
                  <a:schemeClr val="tx1">
                    <a:lumMod val="75000"/>
                    <a:lumOff val="25000"/>
                  </a:schemeClr>
                </a:solidFill>
                <a:latin typeface="微软雅黑" pitchFamily="34" charset="-122"/>
                <a:ea typeface="微软雅黑" pitchFamily="34" charset="-122"/>
              </a:rPr>
              <a:t>VBA</a:t>
            </a:r>
            <a:endParaRPr lang="zh-CN" altLang="en-US" sz="3600" spc="-70" dirty="0" smtClean="0">
              <a:solidFill>
                <a:schemeClr val="tx1">
                  <a:lumMod val="75000"/>
                  <a:lumOff val="25000"/>
                </a:schemeClr>
              </a:solidFill>
              <a:latin typeface="微软雅黑" pitchFamily="34" charset="-122"/>
              <a:ea typeface="微软雅黑" pitchFamily="34" charset="-122"/>
            </a:endParaRPr>
          </a:p>
        </p:txBody>
      </p:sp>
      <p:sp>
        <p:nvSpPr>
          <p:cNvPr id="6" name="TextBox 5"/>
          <p:cNvSpPr txBox="1"/>
          <p:nvPr/>
        </p:nvSpPr>
        <p:spPr>
          <a:xfrm>
            <a:off x="3840786" y="3595973"/>
            <a:ext cx="3211135" cy="492443"/>
          </a:xfrm>
          <a:prstGeom prst="rect">
            <a:avLst/>
          </a:prstGeom>
          <a:noFill/>
        </p:spPr>
        <p:txBody>
          <a:bodyPr wrap="none" lIns="0" tIns="0" rIns="0" bIns="0" rtlCol="0">
            <a:spAutoFit/>
          </a:bodyPr>
          <a:lstStyle/>
          <a:p>
            <a:r>
              <a:rPr lang="zh-CN" altLang="en-US" sz="3200" spc="-70" dirty="0" smtClean="0">
                <a:solidFill>
                  <a:schemeClr val="tx1">
                    <a:lumMod val="75000"/>
                    <a:lumOff val="25000"/>
                  </a:schemeClr>
                </a:solidFill>
                <a:latin typeface="微软雅黑" pitchFamily="34" charset="-122"/>
                <a:ea typeface="微软雅黑" pitchFamily="34" charset="-122"/>
              </a:rPr>
              <a:t>第二节什么是对象</a:t>
            </a:r>
            <a:endParaRPr lang="zh-CN" altLang="en-US" sz="3200" spc="-70" dirty="0" smtClean="0">
              <a:solidFill>
                <a:schemeClr val="tx1">
                  <a:lumMod val="75000"/>
                  <a:lumOff val="25000"/>
                </a:schemeClr>
              </a:solidFill>
              <a:latin typeface="微软雅黑" pitchFamily="34" charset="-122"/>
              <a:ea typeface="微软雅黑" pitchFamily="34" charset="-122"/>
            </a:endParaRPr>
          </a:p>
        </p:txBody>
      </p:sp>
      <p:sp>
        <p:nvSpPr>
          <p:cNvPr id="7" name="TextBox 6"/>
          <p:cNvSpPr txBox="1"/>
          <p:nvPr/>
        </p:nvSpPr>
        <p:spPr>
          <a:xfrm>
            <a:off x="4045970" y="4294341"/>
            <a:ext cx="2800767" cy="430887"/>
          </a:xfrm>
          <a:prstGeom prst="rect">
            <a:avLst/>
          </a:prstGeom>
          <a:noFill/>
        </p:spPr>
        <p:txBody>
          <a:bodyPr wrap="none" lIns="0" tIns="0" rIns="0" bIns="0" rtlCol="0">
            <a:spAutoFit/>
          </a:bodyPr>
          <a:lstStyle/>
          <a:p>
            <a:r>
              <a:rPr lang="zh-CN" altLang="en-US" sz="2800" spc="-70" dirty="0" smtClean="0">
                <a:solidFill>
                  <a:schemeClr val="tx1">
                    <a:lumMod val="75000"/>
                    <a:lumOff val="25000"/>
                  </a:schemeClr>
                </a:solidFill>
                <a:latin typeface="微软雅黑" pitchFamily="34" charset="-122"/>
                <a:ea typeface="微软雅黑" pitchFamily="34" charset="-122"/>
              </a:rPr>
              <a:t>第三节什么是属性</a:t>
            </a:r>
            <a:endParaRPr lang="zh-CN" altLang="en-US" sz="2800" spc="-70" dirty="0" smtClean="0">
              <a:solidFill>
                <a:schemeClr val="tx1">
                  <a:lumMod val="75000"/>
                  <a:lumOff val="25000"/>
                </a:schemeClr>
              </a:solidFill>
              <a:latin typeface="微软雅黑" pitchFamily="34" charset="-122"/>
              <a:ea typeface="微软雅黑" pitchFamily="34" charset="-122"/>
            </a:endParaRPr>
          </a:p>
        </p:txBody>
      </p:sp>
      <p:sp>
        <p:nvSpPr>
          <p:cNvPr id="8" name="TextBox 7"/>
          <p:cNvSpPr txBox="1"/>
          <p:nvPr/>
        </p:nvSpPr>
        <p:spPr>
          <a:xfrm>
            <a:off x="4251154" y="4931153"/>
            <a:ext cx="2390398" cy="369332"/>
          </a:xfrm>
          <a:prstGeom prst="rect">
            <a:avLst/>
          </a:prstGeom>
          <a:noFill/>
        </p:spPr>
        <p:txBody>
          <a:bodyPr wrap="none" lIns="0" tIns="0" rIns="0" bIns="0" rtlCol="0">
            <a:spAutoFit/>
          </a:bodyPr>
          <a:lstStyle/>
          <a:p>
            <a:r>
              <a:rPr lang="zh-CN" altLang="en-US" sz="2400" spc="-70" dirty="0" smtClean="0">
                <a:solidFill>
                  <a:schemeClr val="tx1">
                    <a:lumMod val="75000"/>
                    <a:lumOff val="25000"/>
                  </a:schemeClr>
                </a:solidFill>
                <a:latin typeface="微软雅黑" pitchFamily="34" charset="-122"/>
                <a:ea typeface="微软雅黑" pitchFamily="34" charset="-122"/>
              </a:rPr>
              <a:t>第四节什么是方法</a:t>
            </a:r>
            <a:endParaRPr lang="zh-CN" altLang="en-US" sz="2400" spc="-70" dirty="0" smtClean="0">
              <a:solidFill>
                <a:schemeClr val="tx1">
                  <a:lumMod val="75000"/>
                  <a:lumOff val="25000"/>
                </a:schemeClr>
              </a:solidFill>
              <a:latin typeface="微软雅黑" pitchFamily="34" charset="-122"/>
              <a:ea typeface="微软雅黑" pitchFamily="34" charset="-122"/>
            </a:endParaRPr>
          </a:p>
        </p:txBody>
      </p:sp>
      <p:sp>
        <p:nvSpPr>
          <p:cNvPr id="9" name="TextBox 8"/>
          <p:cNvSpPr txBox="1"/>
          <p:nvPr/>
        </p:nvSpPr>
        <p:spPr>
          <a:xfrm>
            <a:off x="4456339" y="5506410"/>
            <a:ext cx="1980029" cy="307777"/>
          </a:xfrm>
          <a:prstGeom prst="rect">
            <a:avLst/>
          </a:prstGeom>
          <a:noFill/>
        </p:spPr>
        <p:txBody>
          <a:bodyPr wrap="none" lIns="0" tIns="0" rIns="0" bIns="0" rtlCol="0">
            <a:spAutoFit/>
          </a:bodyPr>
          <a:lstStyle/>
          <a:p>
            <a:r>
              <a:rPr lang="zh-CN" altLang="en-US" sz="2000" spc="-70" dirty="0" smtClean="0">
                <a:solidFill>
                  <a:schemeClr val="tx1">
                    <a:lumMod val="75000"/>
                    <a:lumOff val="25000"/>
                  </a:schemeClr>
                </a:solidFill>
                <a:latin typeface="微软雅黑" pitchFamily="34" charset="-122"/>
                <a:ea typeface="微软雅黑" pitchFamily="34" charset="-122"/>
              </a:rPr>
              <a:t>第五节什么是事件</a:t>
            </a:r>
            <a:endParaRPr lang="zh-CN" altLang="en-US" sz="2000" spc="-70" dirty="0" smtClean="0">
              <a:solidFill>
                <a:schemeClr val="tx1">
                  <a:lumMod val="75000"/>
                  <a:lumOff val="25000"/>
                </a:schemeClr>
              </a:solidFill>
              <a:latin typeface="微软雅黑" pitchFamily="34" charset="-122"/>
              <a:ea typeface="微软雅黑" pitchFamily="34" charset="-122"/>
            </a:endParaRPr>
          </a:p>
        </p:txBody>
      </p:sp>
      <p:sp>
        <p:nvSpPr>
          <p:cNvPr id="10" name="TextBox 9"/>
          <p:cNvSpPr txBox="1"/>
          <p:nvPr/>
        </p:nvSpPr>
        <p:spPr>
          <a:xfrm>
            <a:off x="5047526" y="6020112"/>
            <a:ext cx="797654" cy="307777"/>
          </a:xfrm>
          <a:prstGeom prst="rect">
            <a:avLst/>
          </a:prstGeom>
          <a:noFill/>
        </p:spPr>
        <p:txBody>
          <a:bodyPr wrap="none" lIns="0" tIns="0" rIns="0" bIns="0" rtlCol="0">
            <a:spAutoFit/>
          </a:bodyPr>
          <a:lstStyle/>
          <a:p>
            <a:r>
              <a:rPr lang="en-US" altLang="zh-CN" sz="2000" spc="-70" dirty="0" smtClean="0">
                <a:solidFill>
                  <a:schemeClr val="tx1">
                    <a:lumMod val="75000"/>
                    <a:lumOff val="25000"/>
                  </a:schemeClr>
                </a:solidFill>
                <a:latin typeface="微软雅黑" pitchFamily="34" charset="-122"/>
                <a:ea typeface="微软雅黑" pitchFamily="34" charset="-122"/>
              </a:rPr>
              <a:t>…………</a:t>
            </a:r>
            <a:endParaRPr lang="zh-CN" altLang="en-US" sz="2000" spc="-7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631716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课程</a:t>
            </a:r>
            <a:r>
              <a:rPr lang="zh-CN" altLang="en-US" dirty="0" smtClean="0">
                <a:latin typeface="微软雅黑" panose="020B0503020204020204" pitchFamily="34" charset="-122"/>
              </a:rPr>
              <a:t>特点</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1229945314"/>
              </p:ext>
            </p:extLst>
          </p:nvPr>
        </p:nvGraphicFramePr>
        <p:xfrm>
          <a:off x="6177802" y="531187"/>
          <a:ext cx="5394087" cy="1423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rPr>
              <a:t>课程大纲</a:t>
            </a: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6</a:t>
            </a:fld>
            <a:endParaRPr lang="en-US" dirty="0"/>
          </a:p>
        </p:txBody>
      </p:sp>
      <p:graphicFrame>
        <p:nvGraphicFramePr>
          <p:cNvPr id="4" name="图示 3"/>
          <p:cNvGraphicFramePr/>
          <p:nvPr>
            <p:extLst>
              <p:ext uri="{D42A27DB-BD31-4B8C-83A1-F6EECF244321}">
                <p14:modId xmlns:p14="http://schemas.microsoft.com/office/powerpoint/2010/main" val="1244760696"/>
              </p:ext>
            </p:extLst>
          </p:nvPr>
        </p:nvGraphicFramePr>
        <p:xfrm>
          <a:off x="1156874" y="1749973"/>
          <a:ext cx="4187637" cy="3594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3618039761"/>
              </p:ext>
            </p:extLst>
          </p:nvPr>
        </p:nvGraphicFramePr>
        <p:xfrm>
          <a:off x="6296433" y="1702675"/>
          <a:ext cx="4187637" cy="3594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973292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rPr>
              <a:t>课程大纲</a:t>
            </a: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7</a:t>
            </a:fld>
            <a:endParaRPr lang="en-US" dirty="0"/>
          </a:p>
        </p:txBody>
      </p:sp>
      <p:graphicFrame>
        <p:nvGraphicFramePr>
          <p:cNvPr id="5" name="图示 4"/>
          <p:cNvGraphicFramePr/>
          <p:nvPr>
            <p:extLst>
              <p:ext uri="{D42A27DB-BD31-4B8C-83A1-F6EECF244321}">
                <p14:modId xmlns:p14="http://schemas.microsoft.com/office/powerpoint/2010/main" val="4096461685"/>
              </p:ext>
            </p:extLst>
          </p:nvPr>
        </p:nvGraphicFramePr>
        <p:xfrm>
          <a:off x="1156874" y="1749973"/>
          <a:ext cx="4187637" cy="3594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3180013730"/>
              </p:ext>
            </p:extLst>
          </p:nvPr>
        </p:nvGraphicFramePr>
        <p:xfrm>
          <a:off x="6296433" y="1702675"/>
          <a:ext cx="4187637" cy="3594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28368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学习进度安排</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3118105757"/>
              </p:ext>
            </p:extLst>
          </p:nvPr>
        </p:nvGraphicFramePr>
        <p:xfrm>
          <a:off x="6177802" y="531187"/>
          <a:ext cx="5394087" cy="1423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902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686</Words>
  <Application>Microsoft Office PowerPoint</Application>
  <PresentationFormat>自定义</PresentationFormat>
  <Paragraphs>68</Paragraphs>
  <Slides>10</Slides>
  <Notes>4</Notes>
  <HiddenSlides>0</HiddenSlides>
  <MMClips>0</MMClips>
  <ScaleCrop>false</ScaleCrop>
  <HeadingPairs>
    <vt:vector size="4" baseType="variant">
      <vt:variant>
        <vt:lpstr>主题</vt:lpstr>
      </vt:variant>
      <vt:variant>
        <vt:i4>5</vt:i4>
      </vt:variant>
      <vt:variant>
        <vt:lpstr>幻灯片标题</vt:lpstr>
      </vt:variant>
      <vt:variant>
        <vt:i4>10</vt:i4>
      </vt:variant>
    </vt:vector>
  </HeadingPairs>
  <TitlesOfParts>
    <vt:vector size="15"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课程介绍-什么是VBA</vt:lpstr>
      <vt:lpstr>议程</vt:lpstr>
      <vt:lpstr>什么是VBA</vt:lpstr>
      <vt:lpstr>PowerPoint 演示文稿</vt:lpstr>
      <vt:lpstr>课程大纲</vt:lpstr>
      <vt:lpstr>课程大纲</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2016-06-25T02:43:01Z</dcterms:modified>
</cp:coreProperties>
</file>