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e7791b05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e7791b05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7791b05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7791b05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e7791b05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e7791b05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7791b05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7791b05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7791b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7791b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e7791b0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e7791b0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e7791b05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e7791b05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7791b05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7791b05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e7791b05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e7791b05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7791b05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7791b05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7791b05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7791b05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e7791b05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e7791b05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9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</a:t>
            </a:r>
            <a:r>
              <a:rPr lang="en"/>
              <a:t>安裝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16575" y="2384200"/>
            <a:ext cx="3910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姓名: 趙紀彬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學號: 410580092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智慧資安三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</a:t>
            </a:r>
            <a:r>
              <a:rPr lang="en"/>
              <a:t>選取儲存裝置並選擇虛擬光碟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375" y="1017725"/>
            <a:ext cx="7014750" cy="3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r>
              <a:rPr lang="en"/>
              <a:t>點選加入後選取下載好的作業系統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1" y="1017725"/>
            <a:ext cx="3166651" cy="337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125" y="1152475"/>
            <a:ext cx="4618025" cy="1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</a:t>
            </a:r>
            <a:r>
              <a:rPr lang="en"/>
              <a:t>選取啟動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225" y="1152475"/>
            <a:ext cx="5848176" cy="33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</a:t>
            </a:r>
            <a:r>
              <a:rPr lang="en"/>
              <a:t>虛擬機準備完成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78" y="1152475"/>
            <a:ext cx="4338226" cy="3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進入ubuntu官網，下載 22.04 LTS 桌面版本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6390" l="724" r="0" t="0"/>
          <a:stretch/>
        </p:blipFill>
        <p:spPr>
          <a:xfrm>
            <a:off x="625175" y="1152475"/>
            <a:ext cx="6231674" cy="359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2.將Oracle VM VirtualBox </a:t>
            </a:r>
            <a:r>
              <a:rPr lang="en"/>
              <a:t>開啟並點選新增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25" y="1017725"/>
            <a:ext cx="6645424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給予虛擬機器名稱並選擇版本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75" y="1017713"/>
            <a:ext cx="6572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依照電腦需求調整虛擬機記憶體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75" y="1152475"/>
            <a:ext cx="6610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r>
              <a:rPr lang="en"/>
              <a:t>建立虛擬硬碟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388" y="1017725"/>
            <a:ext cx="66008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r>
              <a:rPr lang="en"/>
              <a:t>點取完成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150" y="1017725"/>
            <a:ext cx="65436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r>
              <a:rPr lang="en"/>
              <a:t>進入設定將作業系統加入虛擬機器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00" y="998625"/>
            <a:ext cx="6150974" cy="3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r>
              <a:rPr lang="en"/>
              <a:t>選取系統將開機順序調整至光碟優先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50" y="1017725"/>
            <a:ext cx="3947950" cy="37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13450"/>
            <a:ext cx="4260300" cy="37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