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e2a277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e2a277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e2a277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3e2a277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e2a277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3e2a277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3e2a277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3e2a277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3e2a277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3e2a277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3e2a277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3e2a277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3e2a277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3e2a277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3e2a277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3e2a277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3e2a277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3e2a277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3e2a277e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3e2a277e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3e2a277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3e2a277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3e2a277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3e2a277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3e2a277e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3e2a277e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3e2a277e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3e2a277e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3e2a277e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3e2a277e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3e2a277e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3e2a277e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3e2a277e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3e2a277e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e2a277e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e2a277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e2a277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3e2a277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e2a277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3e2a277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e2a277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e2a277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e2a277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3e2a277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e2a277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e2a277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3e2a277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3e2a277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e2a277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e2a277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Suricata</a:t>
            </a:r>
            <a:r>
              <a:rPr lang="en"/>
              <a:t>安裝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姓名:趙紀彬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學號:410580092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系級:智慧資安三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197175" y="286075"/>
            <a:ext cx="18237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sudo suricata-update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0" y="234313"/>
            <a:ext cx="69723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387" y="804750"/>
            <a:ext cx="70008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56650" y="2969875"/>
            <a:ext cx="73782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udo suricata-update update-sources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50" y="367050"/>
            <a:ext cx="69913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03050" y="3254250"/>
            <a:ext cx="74649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udo suricata-update enable-source oisf/trafficid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udo systemctl restart suricata.service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0" y="246000"/>
            <a:ext cx="70294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00" y="2895475"/>
            <a:ext cx="8839201" cy="3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00000" y="259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取得 id 和 ip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00625"/>
            <a:ext cx="89439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17425" y="4008475"/>
            <a:ext cx="69933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d /etc/suricata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Sudo nano suricata.yaml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3" y="91650"/>
            <a:ext cx="7410824" cy="37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42125" y="360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更改home net 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97572"/>
            <a:ext cx="6757775" cy="34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154525" y="3723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Ctrl - w </a:t>
            </a:r>
            <a:r>
              <a:rPr lang="en"/>
              <a:t>搜尋 interface: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更改af-packet 的interface 至 enp0s3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07750"/>
            <a:ext cx="6971625" cy="34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91925" y="3451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Ctrl - w </a:t>
            </a:r>
            <a:r>
              <a:rPr lang="en"/>
              <a:t>搜尋 interface: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更改pcap interface 至 enp0s3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2" y="68747"/>
            <a:ext cx="6567375" cy="3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12775" y="326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systemctl restart suricata.service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5" y="83075"/>
            <a:ext cx="6116249" cy="30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86025" y="455700"/>
            <a:ext cx="17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sudo apt install software-properties-common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13" y="252400"/>
            <a:ext cx="70199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85725" y="2653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d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sudo nano rule-410580092.rules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9" y="89950"/>
            <a:ext cx="4896663" cy="2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114300" y="3129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加入規則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lert http any any -&gt; 80 (content: “test”;sid: 12345678; rev1;)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04450"/>
            <a:ext cx="5834101" cy="29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135950" y="3667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udo nano suricata.yaml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0875"/>
            <a:ext cx="6920176" cy="3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37375" y="3513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在rule-files</a:t>
            </a:r>
            <a:r>
              <a:rPr lang="en"/>
              <a:t>加入新規則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-  /etc/suricata/rules/rule-410580092.rules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2" y="154250"/>
            <a:ext cx="6667575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123650" y="3253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sudo suricatasc -c reload-rules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46" y="112521"/>
            <a:ext cx="6065849" cy="30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97225" y="2765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 install curl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5" y="110747"/>
            <a:ext cx="5650874" cy="2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139725" y="3290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udo cat /var/log/suricata/eve.json | grep “google”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5" y="156800"/>
            <a:ext cx="6058899" cy="30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154050" y="366875"/>
            <a:ext cx="189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3" y="366875"/>
            <a:ext cx="69056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50" y="2078875"/>
            <a:ext cx="699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95600" y="2319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udo apt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63" y="517475"/>
            <a:ext cx="6962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320825" y="387425"/>
            <a:ext cx="171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udo apt install suricata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387413"/>
            <a:ext cx="69913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3" y="168875"/>
            <a:ext cx="69818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78000" y="2641450"/>
            <a:ext cx="71724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udo install jq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88" y="281925"/>
            <a:ext cx="69627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388825" y="246850"/>
            <a:ext cx="160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0" y="246838"/>
            <a:ext cx="70104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