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5" r:id="rId3"/>
    <p:sldId id="266" r:id="rId4"/>
    <p:sldId id="267" r:id="rId5"/>
    <p:sldId id="276" r:id="rId6"/>
    <p:sldId id="268" r:id="rId7"/>
    <p:sldId id="263" r:id="rId8"/>
    <p:sldId id="274" r:id="rId9"/>
    <p:sldId id="275" r:id="rId10"/>
    <p:sldId id="277" r:id="rId11"/>
    <p:sldId id="270" r:id="rId12"/>
    <p:sldId id="271" r:id="rId13"/>
    <p:sldId id="269" r:id="rId14"/>
    <p:sldId id="258" r:id="rId15"/>
    <p:sldId id="260" r:id="rId16"/>
    <p:sldId id="261" r:id="rId17"/>
    <p:sldId id="264"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2350" autoAdjust="0"/>
  </p:normalViewPr>
  <p:slideViewPr>
    <p:cSldViewPr snapToGrid="0">
      <p:cViewPr varScale="1">
        <p:scale>
          <a:sx n="68" d="100"/>
          <a:sy n="68" d="100"/>
        </p:scale>
        <p:origin x="9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20.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A343C1-3037-48F8-962D-82225F35E23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40173A07-8AE0-4210-AB97-50BA759596A0}">
      <dgm:prSet/>
      <dgm:spPr/>
      <dgm:t>
        <a:bodyPr/>
        <a:lstStyle/>
        <a:p>
          <a:r>
            <a:rPr lang="en-US"/>
            <a:t>C#</a:t>
          </a:r>
        </a:p>
      </dgm:t>
    </dgm:pt>
    <dgm:pt modelId="{76F0CC14-1944-498D-AFF4-D933C5BAB0BA}" type="parTrans" cxnId="{5E61623F-18F6-4B57-8D47-CF27D581EC6B}">
      <dgm:prSet/>
      <dgm:spPr/>
      <dgm:t>
        <a:bodyPr/>
        <a:lstStyle/>
        <a:p>
          <a:endParaRPr lang="en-US"/>
        </a:p>
      </dgm:t>
    </dgm:pt>
    <dgm:pt modelId="{FFD6A6E6-4D78-4573-8C48-DF11CF9E0CEE}" type="sibTrans" cxnId="{5E61623F-18F6-4B57-8D47-CF27D581EC6B}">
      <dgm:prSet/>
      <dgm:spPr/>
      <dgm:t>
        <a:bodyPr/>
        <a:lstStyle/>
        <a:p>
          <a:endParaRPr lang="en-US"/>
        </a:p>
      </dgm:t>
    </dgm:pt>
    <dgm:pt modelId="{F25DAE69-B472-483C-A5F4-F357BA0B565F}">
      <dgm:prSet/>
      <dgm:spPr/>
      <dgm:t>
        <a:bodyPr/>
        <a:lstStyle/>
        <a:p>
          <a:r>
            <a:rPr lang="en-US"/>
            <a:t>C++/CLI</a:t>
          </a:r>
        </a:p>
      </dgm:t>
    </dgm:pt>
    <dgm:pt modelId="{42F9DED5-B2D4-44DB-970E-CF8E0B7E35A0}" type="parTrans" cxnId="{CF85ED88-390C-4E56-AE31-7E9E5F2E2CE5}">
      <dgm:prSet/>
      <dgm:spPr/>
      <dgm:t>
        <a:bodyPr/>
        <a:lstStyle/>
        <a:p>
          <a:endParaRPr lang="en-US"/>
        </a:p>
      </dgm:t>
    </dgm:pt>
    <dgm:pt modelId="{0E77DDB4-70F7-4255-B4B3-C024C64FD5A5}" type="sibTrans" cxnId="{CF85ED88-390C-4E56-AE31-7E9E5F2E2CE5}">
      <dgm:prSet/>
      <dgm:spPr/>
      <dgm:t>
        <a:bodyPr/>
        <a:lstStyle/>
        <a:p>
          <a:endParaRPr lang="en-US"/>
        </a:p>
      </dgm:t>
    </dgm:pt>
    <dgm:pt modelId="{4223FC37-B66E-4131-AE71-B49DABCF7611}">
      <dgm:prSet/>
      <dgm:spPr/>
      <dgm:t>
        <a:bodyPr/>
        <a:lstStyle/>
        <a:p>
          <a:r>
            <a:rPr lang="en-US"/>
            <a:t>ClojureCLR</a:t>
          </a:r>
        </a:p>
      </dgm:t>
    </dgm:pt>
    <dgm:pt modelId="{4FEC7467-1A86-4000-AA6D-5F16741AA3FF}" type="parTrans" cxnId="{2F5026D8-8EC8-47A1-9632-9B4D84D4B6B5}">
      <dgm:prSet/>
      <dgm:spPr/>
      <dgm:t>
        <a:bodyPr/>
        <a:lstStyle/>
        <a:p>
          <a:endParaRPr lang="en-US"/>
        </a:p>
      </dgm:t>
    </dgm:pt>
    <dgm:pt modelId="{C0AF856C-CF43-4834-B95A-E4362CEE56BA}" type="sibTrans" cxnId="{2F5026D8-8EC8-47A1-9632-9B4D84D4B6B5}">
      <dgm:prSet/>
      <dgm:spPr/>
      <dgm:t>
        <a:bodyPr/>
        <a:lstStyle/>
        <a:p>
          <a:endParaRPr lang="en-US"/>
        </a:p>
      </dgm:t>
    </dgm:pt>
    <dgm:pt modelId="{A8BEF34F-BE26-49F7-A108-40F00510741E}">
      <dgm:prSet/>
      <dgm:spPr/>
      <dgm:t>
        <a:bodyPr/>
        <a:lstStyle/>
        <a:p>
          <a:r>
            <a:rPr lang="en-US"/>
            <a:t>Cobra</a:t>
          </a:r>
        </a:p>
      </dgm:t>
    </dgm:pt>
    <dgm:pt modelId="{B5E3D021-3196-44BE-83D7-A8673157377B}" type="parTrans" cxnId="{53C6E7CF-D70E-4223-8D90-C87A0B4D4031}">
      <dgm:prSet/>
      <dgm:spPr/>
      <dgm:t>
        <a:bodyPr/>
        <a:lstStyle/>
        <a:p>
          <a:endParaRPr lang="en-US"/>
        </a:p>
      </dgm:t>
    </dgm:pt>
    <dgm:pt modelId="{18399BAB-8324-44DE-920D-832CF765BB9D}" type="sibTrans" cxnId="{53C6E7CF-D70E-4223-8D90-C87A0B4D4031}">
      <dgm:prSet/>
      <dgm:spPr/>
      <dgm:t>
        <a:bodyPr/>
        <a:lstStyle/>
        <a:p>
          <a:endParaRPr lang="en-US"/>
        </a:p>
      </dgm:t>
    </dgm:pt>
    <dgm:pt modelId="{D44107DB-E8DD-414A-9032-56429FB52085}">
      <dgm:prSet/>
      <dgm:spPr/>
      <dgm:t>
        <a:bodyPr/>
        <a:lstStyle/>
        <a:p>
          <a:r>
            <a:rPr lang="en-US"/>
            <a:t>Component Pascal</a:t>
          </a:r>
        </a:p>
      </dgm:t>
    </dgm:pt>
    <dgm:pt modelId="{B9E0AFE5-55AB-426C-81E3-34BE2AFCBB57}" type="parTrans" cxnId="{2300A0DA-31CC-4463-9140-AA7B7AE4B4A6}">
      <dgm:prSet/>
      <dgm:spPr/>
      <dgm:t>
        <a:bodyPr/>
        <a:lstStyle/>
        <a:p>
          <a:endParaRPr lang="en-US"/>
        </a:p>
      </dgm:t>
    </dgm:pt>
    <dgm:pt modelId="{705A9BD1-097E-4AC8-970C-EAD3310933A2}" type="sibTrans" cxnId="{2300A0DA-31CC-4463-9140-AA7B7AE4B4A6}">
      <dgm:prSet/>
      <dgm:spPr/>
      <dgm:t>
        <a:bodyPr/>
        <a:lstStyle/>
        <a:p>
          <a:endParaRPr lang="en-US"/>
        </a:p>
      </dgm:t>
    </dgm:pt>
    <dgm:pt modelId="{8BBCBFEE-17AF-49E7-9055-20D6E758E1B6}">
      <dgm:prSet/>
      <dgm:spPr/>
      <dgm:t>
        <a:bodyPr/>
        <a:lstStyle/>
        <a:p>
          <a:r>
            <a:rPr lang="en-US"/>
            <a:t>Eiffel</a:t>
          </a:r>
        </a:p>
      </dgm:t>
    </dgm:pt>
    <dgm:pt modelId="{49CFF6B0-3E05-4520-9271-0DEF90247712}" type="parTrans" cxnId="{C330E2A0-D49F-4BBE-AD61-F128F8044288}">
      <dgm:prSet/>
      <dgm:spPr/>
      <dgm:t>
        <a:bodyPr/>
        <a:lstStyle/>
        <a:p>
          <a:endParaRPr lang="en-US"/>
        </a:p>
      </dgm:t>
    </dgm:pt>
    <dgm:pt modelId="{6EF22D5F-72AC-4E86-966D-D8D259BD62D2}" type="sibTrans" cxnId="{C330E2A0-D49F-4BBE-AD61-F128F8044288}">
      <dgm:prSet/>
      <dgm:spPr/>
      <dgm:t>
        <a:bodyPr/>
        <a:lstStyle/>
        <a:p>
          <a:endParaRPr lang="en-US"/>
        </a:p>
      </dgm:t>
    </dgm:pt>
    <dgm:pt modelId="{6D45A8B5-BA17-4B91-ADFA-3D472EDCEB81}">
      <dgm:prSet/>
      <dgm:spPr/>
      <dgm:t>
        <a:bodyPr/>
        <a:lstStyle/>
        <a:p>
          <a:r>
            <a:rPr lang="en-US"/>
            <a:t>F#</a:t>
          </a:r>
        </a:p>
      </dgm:t>
    </dgm:pt>
    <dgm:pt modelId="{97021A90-D695-4704-BD7B-77269F693AE9}" type="parTrans" cxnId="{A4D244FE-B7DF-4FC1-A241-5FC65C326B3A}">
      <dgm:prSet/>
      <dgm:spPr/>
      <dgm:t>
        <a:bodyPr/>
        <a:lstStyle/>
        <a:p>
          <a:endParaRPr lang="en-US"/>
        </a:p>
      </dgm:t>
    </dgm:pt>
    <dgm:pt modelId="{FA7195A4-FD19-421A-84C6-ECA4C6A39361}" type="sibTrans" cxnId="{A4D244FE-B7DF-4FC1-A241-5FC65C326B3A}">
      <dgm:prSet/>
      <dgm:spPr/>
      <dgm:t>
        <a:bodyPr/>
        <a:lstStyle/>
        <a:p>
          <a:endParaRPr lang="en-US"/>
        </a:p>
      </dgm:t>
    </dgm:pt>
    <dgm:pt modelId="{447C6076-65BD-40CD-96C0-AE11525A20F7}">
      <dgm:prSet/>
      <dgm:spPr/>
      <dgm:t>
        <a:bodyPr/>
        <a:lstStyle/>
        <a:p>
          <a:r>
            <a:rPr lang="en-US"/>
            <a:t>F*</a:t>
          </a:r>
        </a:p>
      </dgm:t>
    </dgm:pt>
    <dgm:pt modelId="{25AEC676-C328-4756-BF23-678C6614EE27}" type="parTrans" cxnId="{2FEB8D99-0A7D-40EE-A350-B7EEEFEC387B}">
      <dgm:prSet/>
      <dgm:spPr/>
      <dgm:t>
        <a:bodyPr/>
        <a:lstStyle/>
        <a:p>
          <a:endParaRPr lang="en-US"/>
        </a:p>
      </dgm:t>
    </dgm:pt>
    <dgm:pt modelId="{2BA8BFD6-0342-4297-B1A3-232DC916E59E}" type="sibTrans" cxnId="{2FEB8D99-0A7D-40EE-A350-B7EEEFEC387B}">
      <dgm:prSet/>
      <dgm:spPr/>
      <dgm:t>
        <a:bodyPr/>
        <a:lstStyle/>
        <a:p>
          <a:endParaRPr lang="en-US"/>
        </a:p>
      </dgm:t>
    </dgm:pt>
    <dgm:pt modelId="{81085226-8D21-44B5-A0F6-C25A6CCA7FD3}">
      <dgm:prSet/>
      <dgm:spPr/>
      <dgm:t>
        <a:bodyPr/>
        <a:lstStyle/>
        <a:p>
          <a:r>
            <a:rPr lang="en-US"/>
            <a:t>Fantom</a:t>
          </a:r>
        </a:p>
      </dgm:t>
    </dgm:pt>
    <dgm:pt modelId="{700A751A-8152-4E58-8B1D-917FC17BA760}" type="parTrans" cxnId="{C758BE28-B92A-49AD-870B-E90B5E0835C6}">
      <dgm:prSet/>
      <dgm:spPr/>
      <dgm:t>
        <a:bodyPr/>
        <a:lstStyle/>
        <a:p>
          <a:endParaRPr lang="en-US"/>
        </a:p>
      </dgm:t>
    </dgm:pt>
    <dgm:pt modelId="{B890B880-66BB-4ECC-8AA3-96471D8ABF18}" type="sibTrans" cxnId="{C758BE28-B92A-49AD-870B-E90B5E0835C6}">
      <dgm:prSet/>
      <dgm:spPr/>
      <dgm:t>
        <a:bodyPr/>
        <a:lstStyle/>
        <a:p>
          <a:endParaRPr lang="en-US"/>
        </a:p>
      </dgm:t>
    </dgm:pt>
    <dgm:pt modelId="{6FCAF02E-6FF3-4E9F-B3EC-6B9D48070F71}">
      <dgm:prSet/>
      <dgm:spPr/>
      <dgm:t>
        <a:bodyPr/>
        <a:lstStyle/>
        <a:p>
          <a:r>
            <a:rPr lang="en-US"/>
            <a:t>IronPython</a:t>
          </a:r>
        </a:p>
      </dgm:t>
    </dgm:pt>
    <dgm:pt modelId="{2BF30081-F868-483A-A6C9-93BBCA0F58D1}" type="parTrans" cxnId="{30707C0E-8819-47E9-8048-658DD003D501}">
      <dgm:prSet/>
      <dgm:spPr/>
      <dgm:t>
        <a:bodyPr/>
        <a:lstStyle/>
        <a:p>
          <a:endParaRPr lang="en-US"/>
        </a:p>
      </dgm:t>
    </dgm:pt>
    <dgm:pt modelId="{72285D0A-2B01-4299-B4B9-D71BFEA0A14E}" type="sibTrans" cxnId="{30707C0E-8819-47E9-8048-658DD003D501}">
      <dgm:prSet/>
      <dgm:spPr/>
      <dgm:t>
        <a:bodyPr/>
        <a:lstStyle/>
        <a:p>
          <a:endParaRPr lang="en-US"/>
        </a:p>
      </dgm:t>
    </dgm:pt>
    <dgm:pt modelId="{3F949901-FE3C-4F10-A1C3-F23FFECF72EC}">
      <dgm:prSet/>
      <dgm:spPr/>
      <dgm:t>
        <a:bodyPr/>
        <a:lstStyle/>
        <a:p>
          <a:r>
            <a:rPr lang="en-US"/>
            <a:t>IronScheme</a:t>
          </a:r>
        </a:p>
      </dgm:t>
    </dgm:pt>
    <dgm:pt modelId="{F9F4BECC-5752-41EE-9141-755967BEB322}" type="parTrans" cxnId="{14DDA6F3-9D76-4C80-930A-EA1B1DC8FAB1}">
      <dgm:prSet/>
      <dgm:spPr/>
      <dgm:t>
        <a:bodyPr/>
        <a:lstStyle/>
        <a:p>
          <a:endParaRPr lang="en-US"/>
        </a:p>
      </dgm:t>
    </dgm:pt>
    <dgm:pt modelId="{F38BAE52-45E8-44F9-A91F-F157D901DC8A}" type="sibTrans" cxnId="{14DDA6F3-9D76-4C80-930A-EA1B1DC8FAB1}">
      <dgm:prSet/>
      <dgm:spPr/>
      <dgm:t>
        <a:bodyPr/>
        <a:lstStyle/>
        <a:p>
          <a:endParaRPr lang="en-US"/>
        </a:p>
      </dgm:t>
    </dgm:pt>
    <dgm:pt modelId="{15B4A966-B906-4A60-A53E-07F56815F131}">
      <dgm:prSet/>
      <dgm:spPr/>
      <dgm:t>
        <a:bodyPr/>
        <a:lstStyle/>
        <a:p>
          <a:r>
            <a:rPr lang="en-US"/>
            <a:t>JScript .NET</a:t>
          </a:r>
        </a:p>
      </dgm:t>
    </dgm:pt>
    <dgm:pt modelId="{EFFB05A1-2B18-43EC-9946-9BF9AB56D782}" type="parTrans" cxnId="{60540DBA-A1D8-48F7-AE25-BDC6BA4D1F39}">
      <dgm:prSet/>
      <dgm:spPr/>
      <dgm:t>
        <a:bodyPr/>
        <a:lstStyle/>
        <a:p>
          <a:endParaRPr lang="en-US"/>
        </a:p>
      </dgm:t>
    </dgm:pt>
    <dgm:pt modelId="{706079D4-A409-40E6-977D-268CCA13D392}" type="sibTrans" cxnId="{60540DBA-A1D8-48F7-AE25-BDC6BA4D1F39}">
      <dgm:prSet/>
      <dgm:spPr/>
      <dgm:t>
        <a:bodyPr/>
        <a:lstStyle/>
        <a:p>
          <a:endParaRPr lang="en-US"/>
        </a:p>
      </dgm:t>
    </dgm:pt>
    <dgm:pt modelId="{7D9C7219-0F96-4C23-B338-785CABD9EC31}">
      <dgm:prSet/>
      <dgm:spPr/>
      <dgm:t>
        <a:bodyPr/>
        <a:lstStyle/>
        <a:p>
          <a:r>
            <a:rPr lang="en-US"/>
            <a:t>Limnor Studio</a:t>
          </a:r>
        </a:p>
      </dgm:t>
    </dgm:pt>
    <dgm:pt modelId="{9C35D695-B6DA-4007-81A8-21393E98FE13}" type="parTrans" cxnId="{FFB68F17-3BC4-4C19-BFEF-270CFAACB8BE}">
      <dgm:prSet/>
      <dgm:spPr/>
      <dgm:t>
        <a:bodyPr/>
        <a:lstStyle/>
        <a:p>
          <a:endParaRPr lang="en-US"/>
        </a:p>
      </dgm:t>
    </dgm:pt>
    <dgm:pt modelId="{74BC3CC0-0DE3-4799-8F1C-923E8FCE102E}" type="sibTrans" cxnId="{FFB68F17-3BC4-4C19-BFEF-270CFAACB8BE}">
      <dgm:prSet/>
      <dgm:spPr/>
      <dgm:t>
        <a:bodyPr/>
        <a:lstStyle/>
        <a:p>
          <a:endParaRPr lang="en-US"/>
        </a:p>
      </dgm:t>
    </dgm:pt>
    <dgm:pt modelId="{DDF42C92-4399-4FFA-89BA-8062F5FC6FA8}">
      <dgm:prSet/>
      <dgm:spPr/>
      <dgm:t>
        <a:bodyPr/>
        <a:lstStyle/>
        <a:p>
          <a:r>
            <a:rPr lang="en-US"/>
            <a:t>Managed Jscript</a:t>
          </a:r>
        </a:p>
      </dgm:t>
    </dgm:pt>
    <dgm:pt modelId="{53C400CC-3701-445A-AD11-1AFA2879680A}" type="parTrans" cxnId="{8A7E7F1F-CDDA-4009-BA0F-1F37C2998831}">
      <dgm:prSet/>
      <dgm:spPr/>
      <dgm:t>
        <a:bodyPr/>
        <a:lstStyle/>
        <a:p>
          <a:endParaRPr lang="en-US"/>
        </a:p>
      </dgm:t>
    </dgm:pt>
    <dgm:pt modelId="{DDEF8ECF-B31B-41D4-B864-82FBFD3D309C}" type="sibTrans" cxnId="{8A7E7F1F-CDDA-4009-BA0F-1F37C2998831}">
      <dgm:prSet/>
      <dgm:spPr/>
      <dgm:t>
        <a:bodyPr/>
        <a:lstStyle/>
        <a:p>
          <a:endParaRPr lang="en-US"/>
        </a:p>
      </dgm:t>
    </dgm:pt>
    <dgm:pt modelId="{51EE61EC-8991-47CD-9F88-48D49C1FA986}">
      <dgm:prSet/>
      <dgm:spPr/>
      <dgm:t>
        <a:bodyPr/>
        <a:lstStyle/>
        <a:p>
          <a:r>
            <a:rPr lang="en-US"/>
            <a:t>Nemerle</a:t>
          </a:r>
        </a:p>
      </dgm:t>
    </dgm:pt>
    <dgm:pt modelId="{3D3F4F21-86B3-48F0-B791-BD8100195FE3}" type="parTrans" cxnId="{899E31D4-DA42-4006-ABDF-FBDDA34F406A}">
      <dgm:prSet/>
      <dgm:spPr/>
      <dgm:t>
        <a:bodyPr/>
        <a:lstStyle/>
        <a:p>
          <a:endParaRPr lang="en-US"/>
        </a:p>
      </dgm:t>
    </dgm:pt>
    <dgm:pt modelId="{5920AF4D-7B44-4E51-ACC2-9B15F26BB4C4}" type="sibTrans" cxnId="{899E31D4-DA42-4006-ABDF-FBDDA34F406A}">
      <dgm:prSet/>
      <dgm:spPr/>
      <dgm:t>
        <a:bodyPr/>
        <a:lstStyle/>
        <a:p>
          <a:endParaRPr lang="en-US"/>
        </a:p>
      </dgm:t>
    </dgm:pt>
    <dgm:pt modelId="{3BAFCA35-E0CB-4257-931B-1281AD35707B}">
      <dgm:prSet/>
      <dgm:spPr/>
      <dgm:t>
        <a:bodyPr/>
        <a:lstStyle/>
        <a:p>
          <a:r>
            <a:rPr lang="en-US"/>
            <a:t>Oxygene</a:t>
          </a:r>
        </a:p>
      </dgm:t>
    </dgm:pt>
    <dgm:pt modelId="{19C80B39-F4E0-4C8C-9ED0-17401CE37A05}" type="parTrans" cxnId="{D3E12F77-A36C-416D-8935-44D99917E2A4}">
      <dgm:prSet/>
      <dgm:spPr/>
      <dgm:t>
        <a:bodyPr/>
        <a:lstStyle/>
        <a:p>
          <a:endParaRPr lang="en-US"/>
        </a:p>
      </dgm:t>
    </dgm:pt>
    <dgm:pt modelId="{EB73083C-EA81-4F50-A4C0-0ECA867685F8}" type="sibTrans" cxnId="{D3E12F77-A36C-416D-8935-44D99917E2A4}">
      <dgm:prSet/>
      <dgm:spPr/>
      <dgm:t>
        <a:bodyPr/>
        <a:lstStyle/>
        <a:p>
          <a:endParaRPr lang="en-US"/>
        </a:p>
      </dgm:t>
    </dgm:pt>
    <dgm:pt modelId="{F8F33FFA-0D9B-472E-9D4C-EEE1BF5452C7}">
      <dgm:prSet/>
      <dgm:spPr/>
      <dgm:t>
        <a:bodyPr/>
        <a:lstStyle/>
        <a:p>
          <a:r>
            <a:rPr lang="en-US"/>
            <a:t>PeachPie</a:t>
          </a:r>
        </a:p>
      </dgm:t>
    </dgm:pt>
    <dgm:pt modelId="{59653451-EEB2-4EA6-A239-D916C7655879}" type="parTrans" cxnId="{7CE13583-4D85-48B4-8BE3-42AA825CB11F}">
      <dgm:prSet/>
      <dgm:spPr/>
      <dgm:t>
        <a:bodyPr/>
        <a:lstStyle/>
        <a:p>
          <a:endParaRPr lang="en-US"/>
        </a:p>
      </dgm:t>
    </dgm:pt>
    <dgm:pt modelId="{560B0530-A319-442E-A9D3-C76AC768B3F1}" type="sibTrans" cxnId="{7CE13583-4D85-48B4-8BE3-42AA825CB11F}">
      <dgm:prSet/>
      <dgm:spPr/>
      <dgm:t>
        <a:bodyPr/>
        <a:lstStyle/>
        <a:p>
          <a:endParaRPr lang="en-US"/>
        </a:p>
      </dgm:t>
    </dgm:pt>
    <dgm:pt modelId="{DBFEBF33-C83D-485B-B918-A46D68CA10B2}">
      <dgm:prSet/>
      <dgm:spPr/>
      <dgm:t>
        <a:bodyPr/>
        <a:lstStyle/>
        <a:p>
          <a:r>
            <a:rPr lang="en-US"/>
            <a:t>Phalanger</a:t>
          </a:r>
        </a:p>
      </dgm:t>
    </dgm:pt>
    <dgm:pt modelId="{3EB9AE58-998B-4B2C-BCBB-CBD73E2B902F}" type="parTrans" cxnId="{A9074C35-041F-4CEE-AA87-8C0B96A74BBA}">
      <dgm:prSet/>
      <dgm:spPr/>
      <dgm:t>
        <a:bodyPr/>
        <a:lstStyle/>
        <a:p>
          <a:endParaRPr lang="en-US"/>
        </a:p>
      </dgm:t>
    </dgm:pt>
    <dgm:pt modelId="{4921369C-25FA-4344-8975-0B9501132533}" type="sibTrans" cxnId="{A9074C35-041F-4CEE-AA87-8C0B96A74BBA}">
      <dgm:prSet/>
      <dgm:spPr/>
      <dgm:t>
        <a:bodyPr/>
        <a:lstStyle/>
        <a:p>
          <a:endParaRPr lang="en-US"/>
        </a:p>
      </dgm:t>
    </dgm:pt>
    <dgm:pt modelId="{14B74769-697E-40C4-861E-178CE06073BC}">
      <dgm:prSet/>
      <dgm:spPr/>
      <dgm:t>
        <a:bodyPr/>
        <a:lstStyle/>
        <a:p>
          <a:r>
            <a:rPr lang="en-US"/>
            <a:t>PowerBuilder</a:t>
          </a:r>
        </a:p>
      </dgm:t>
    </dgm:pt>
    <dgm:pt modelId="{5D839559-25AC-44B0-9C5C-BF04DEAB68F9}" type="parTrans" cxnId="{F2D0C43D-74B0-4529-8C69-A7C3C9CD9D85}">
      <dgm:prSet/>
      <dgm:spPr/>
      <dgm:t>
        <a:bodyPr/>
        <a:lstStyle/>
        <a:p>
          <a:endParaRPr lang="en-US"/>
        </a:p>
      </dgm:t>
    </dgm:pt>
    <dgm:pt modelId="{DDE9B843-296C-4C20-A561-09F583DFE552}" type="sibTrans" cxnId="{F2D0C43D-74B0-4529-8C69-A7C3C9CD9D85}">
      <dgm:prSet/>
      <dgm:spPr/>
      <dgm:t>
        <a:bodyPr/>
        <a:lstStyle/>
        <a:p>
          <a:endParaRPr lang="en-US"/>
        </a:p>
      </dgm:t>
    </dgm:pt>
    <dgm:pt modelId="{D37356E4-B206-461D-852F-E33A212B4C61}">
      <dgm:prSet/>
      <dgm:spPr/>
      <dgm:t>
        <a:bodyPr/>
        <a:lstStyle/>
        <a:p>
          <a:r>
            <a:rPr lang="en-US"/>
            <a:t>Small Basic</a:t>
          </a:r>
        </a:p>
      </dgm:t>
    </dgm:pt>
    <dgm:pt modelId="{D5883A16-07F1-4064-82D0-1A0085E04911}" type="parTrans" cxnId="{4E71BDCF-98F1-4852-8C57-7E4802164745}">
      <dgm:prSet/>
      <dgm:spPr/>
      <dgm:t>
        <a:bodyPr/>
        <a:lstStyle/>
        <a:p>
          <a:endParaRPr lang="en-US"/>
        </a:p>
      </dgm:t>
    </dgm:pt>
    <dgm:pt modelId="{A6ED714E-4E6F-417A-9679-36183CA9C65C}" type="sibTrans" cxnId="{4E71BDCF-98F1-4852-8C57-7E4802164745}">
      <dgm:prSet/>
      <dgm:spPr/>
      <dgm:t>
        <a:bodyPr/>
        <a:lstStyle/>
        <a:p>
          <a:endParaRPr lang="en-US"/>
        </a:p>
      </dgm:t>
    </dgm:pt>
    <dgm:pt modelId="{55BC01E1-4499-4979-A99E-EA9B18304447}">
      <dgm:prSet/>
      <dgm:spPr/>
      <dgm:t>
        <a:bodyPr/>
        <a:lstStyle/>
        <a:p>
          <a:r>
            <a:rPr lang="en-US"/>
            <a:t>Silverfrost FTN95.</a:t>
          </a:r>
        </a:p>
      </dgm:t>
    </dgm:pt>
    <dgm:pt modelId="{B64DD14C-611D-43F2-A89F-F00CA49AD541}" type="parTrans" cxnId="{AC9A6EF5-C460-4F04-B994-EE7139F8FC68}">
      <dgm:prSet/>
      <dgm:spPr/>
      <dgm:t>
        <a:bodyPr/>
        <a:lstStyle/>
        <a:p>
          <a:endParaRPr lang="en-US"/>
        </a:p>
      </dgm:t>
    </dgm:pt>
    <dgm:pt modelId="{6E22C180-E9B1-432E-A0AF-C83FB81EF717}" type="sibTrans" cxnId="{AC9A6EF5-C460-4F04-B994-EE7139F8FC68}">
      <dgm:prSet/>
      <dgm:spPr/>
      <dgm:t>
        <a:bodyPr/>
        <a:lstStyle/>
        <a:p>
          <a:endParaRPr lang="en-US"/>
        </a:p>
      </dgm:t>
    </dgm:pt>
    <dgm:pt modelId="{EBA268C1-EEB5-40BD-982B-50E25A2469A5}">
      <dgm:prSet/>
      <dgm:spPr/>
      <dgm:t>
        <a:bodyPr/>
        <a:lstStyle/>
        <a:p>
          <a:r>
            <a:rPr lang="en-US"/>
            <a:t>Synergy DBL .NET</a:t>
          </a:r>
        </a:p>
      </dgm:t>
    </dgm:pt>
    <dgm:pt modelId="{FA13387E-30D3-4404-9984-3817E28A9505}" type="parTrans" cxnId="{0E078BD8-9B62-4757-BAA9-1F2CE56D294B}">
      <dgm:prSet/>
      <dgm:spPr/>
      <dgm:t>
        <a:bodyPr/>
        <a:lstStyle/>
        <a:p>
          <a:endParaRPr lang="en-US"/>
        </a:p>
      </dgm:t>
    </dgm:pt>
    <dgm:pt modelId="{00B29583-7257-4F0F-9F41-9887C328A5BF}" type="sibTrans" cxnId="{0E078BD8-9B62-4757-BAA9-1F2CE56D294B}">
      <dgm:prSet/>
      <dgm:spPr/>
      <dgm:t>
        <a:bodyPr/>
        <a:lstStyle/>
        <a:p>
          <a:endParaRPr lang="en-US"/>
        </a:p>
      </dgm:t>
    </dgm:pt>
    <dgm:pt modelId="{32E9C79D-9C51-42F3-9EE9-B932A27E21D9}">
      <dgm:prSet/>
      <dgm:spPr/>
      <dgm:t>
        <a:bodyPr/>
        <a:lstStyle/>
        <a:p>
          <a:r>
            <a:rPr lang="en-US"/>
            <a:t>Team Developer</a:t>
          </a:r>
        </a:p>
      </dgm:t>
    </dgm:pt>
    <dgm:pt modelId="{78030461-5B85-4F09-93DB-CC2757D6E55D}" type="parTrans" cxnId="{B3C1B0FD-F072-44D7-A515-4AC2AED87311}">
      <dgm:prSet/>
      <dgm:spPr/>
      <dgm:t>
        <a:bodyPr/>
        <a:lstStyle/>
        <a:p>
          <a:endParaRPr lang="en-US"/>
        </a:p>
      </dgm:t>
    </dgm:pt>
    <dgm:pt modelId="{21F00E86-6550-4453-BF87-E4A41C7079B8}" type="sibTrans" cxnId="{B3C1B0FD-F072-44D7-A515-4AC2AED87311}">
      <dgm:prSet/>
      <dgm:spPr/>
      <dgm:t>
        <a:bodyPr/>
        <a:lstStyle/>
        <a:p>
          <a:endParaRPr lang="en-US"/>
        </a:p>
      </dgm:t>
    </dgm:pt>
    <dgm:pt modelId="{D690DAB6-5BE5-4D6D-A909-89207480434C}">
      <dgm:prSet/>
      <dgm:spPr/>
      <dgm:t>
        <a:bodyPr/>
        <a:lstStyle/>
        <a:p>
          <a:r>
            <a:rPr lang="en-US" dirty="0"/>
            <a:t>Visual Basic .NET (VB.NET)</a:t>
          </a:r>
        </a:p>
      </dgm:t>
    </dgm:pt>
    <dgm:pt modelId="{29FD77B7-0C56-474F-A4EE-9A5407005C38}" type="parTrans" cxnId="{C1159550-5CCC-4301-A4E4-C48F6D09F97A}">
      <dgm:prSet/>
      <dgm:spPr/>
      <dgm:t>
        <a:bodyPr/>
        <a:lstStyle/>
        <a:p>
          <a:endParaRPr lang="en-US"/>
        </a:p>
      </dgm:t>
    </dgm:pt>
    <dgm:pt modelId="{85EAC1DA-0DA5-45A1-998C-8D78FB7BD245}" type="sibTrans" cxnId="{C1159550-5CCC-4301-A4E4-C48F6D09F97A}">
      <dgm:prSet/>
      <dgm:spPr/>
      <dgm:t>
        <a:bodyPr/>
        <a:lstStyle/>
        <a:p>
          <a:endParaRPr lang="en-US"/>
        </a:p>
      </dgm:t>
    </dgm:pt>
    <dgm:pt modelId="{ABBC6B1B-9753-41BB-97E2-0706FE8EEB1E}">
      <dgm:prSet/>
      <dgm:spPr/>
      <dgm:t>
        <a:bodyPr/>
        <a:lstStyle/>
        <a:p>
          <a:r>
            <a:rPr lang="en-US"/>
            <a:t>Visual COBOL</a:t>
          </a:r>
        </a:p>
      </dgm:t>
    </dgm:pt>
    <dgm:pt modelId="{0FEC2860-64E1-41E2-BE04-8D35D3080064}" type="parTrans" cxnId="{B36D513F-2C01-4AF7-80AB-579F8188BD5E}">
      <dgm:prSet/>
      <dgm:spPr/>
      <dgm:t>
        <a:bodyPr/>
        <a:lstStyle/>
        <a:p>
          <a:endParaRPr lang="en-US"/>
        </a:p>
      </dgm:t>
    </dgm:pt>
    <dgm:pt modelId="{8A17E206-5E04-4018-B424-B9E0AD7A73BD}" type="sibTrans" cxnId="{B36D513F-2C01-4AF7-80AB-579F8188BD5E}">
      <dgm:prSet/>
      <dgm:spPr/>
      <dgm:t>
        <a:bodyPr/>
        <a:lstStyle/>
        <a:p>
          <a:endParaRPr lang="en-US"/>
        </a:p>
      </dgm:t>
    </dgm:pt>
    <dgm:pt modelId="{E4FBFD72-C47F-4150-9776-816323A0D48C}">
      <dgm:prSet/>
      <dgm:spPr/>
      <dgm:t>
        <a:bodyPr/>
        <a:lstStyle/>
        <a:p>
          <a:r>
            <a:rPr lang="en-US"/>
            <a:t>PowerShell</a:t>
          </a:r>
        </a:p>
      </dgm:t>
    </dgm:pt>
    <dgm:pt modelId="{518669A0-D5E2-4A20-877F-B4144E15BCD4}" type="parTrans" cxnId="{2F14270B-4E5C-498C-872E-46488D007CF3}">
      <dgm:prSet/>
      <dgm:spPr/>
      <dgm:t>
        <a:bodyPr/>
        <a:lstStyle/>
        <a:p>
          <a:endParaRPr lang="en-US"/>
        </a:p>
      </dgm:t>
    </dgm:pt>
    <dgm:pt modelId="{BC0FAD78-4278-432A-99D5-CE3C889082FF}" type="sibTrans" cxnId="{2F14270B-4E5C-498C-872E-46488D007CF3}">
      <dgm:prSet/>
      <dgm:spPr/>
      <dgm:t>
        <a:bodyPr/>
        <a:lstStyle/>
        <a:p>
          <a:endParaRPr lang="en-US"/>
        </a:p>
      </dgm:t>
    </dgm:pt>
    <dgm:pt modelId="{31083FC4-237E-48E2-A8AD-5FB06F510DDB}">
      <dgm:prSet/>
      <dgm:spPr/>
      <dgm:t>
        <a:bodyPr/>
        <a:lstStyle/>
        <a:p>
          <a:r>
            <a:rPr lang="en-US"/>
            <a:t>X#</a:t>
          </a:r>
        </a:p>
      </dgm:t>
    </dgm:pt>
    <dgm:pt modelId="{5688DC31-6048-42AD-8E5D-3BBC9D77432C}" type="parTrans" cxnId="{999189A5-FFCA-4672-A27C-794195ADAA43}">
      <dgm:prSet/>
      <dgm:spPr/>
      <dgm:t>
        <a:bodyPr/>
        <a:lstStyle/>
        <a:p>
          <a:endParaRPr lang="en-US"/>
        </a:p>
      </dgm:t>
    </dgm:pt>
    <dgm:pt modelId="{0CF9D747-4C55-42A1-8D46-35DD3C254311}" type="sibTrans" cxnId="{999189A5-FFCA-4672-A27C-794195ADAA43}">
      <dgm:prSet/>
      <dgm:spPr/>
      <dgm:t>
        <a:bodyPr/>
        <a:lstStyle/>
        <a:p>
          <a:endParaRPr lang="en-US"/>
        </a:p>
      </dgm:t>
    </dgm:pt>
    <dgm:pt modelId="{84928060-BA80-4629-84F3-31C276618F78}" type="pres">
      <dgm:prSet presAssocID="{B7A343C1-3037-48F8-962D-82225F35E239}" presName="diagram" presStyleCnt="0">
        <dgm:presLayoutVars>
          <dgm:dir/>
          <dgm:resizeHandles val="exact"/>
        </dgm:presLayoutVars>
      </dgm:prSet>
      <dgm:spPr/>
    </dgm:pt>
    <dgm:pt modelId="{CF7C62EA-6F30-4B18-A5B9-59E657AD3E67}" type="pres">
      <dgm:prSet presAssocID="{40173A07-8AE0-4210-AB97-50BA759596A0}" presName="node" presStyleLbl="node1" presStyleIdx="0" presStyleCnt="27">
        <dgm:presLayoutVars>
          <dgm:bulletEnabled val="1"/>
        </dgm:presLayoutVars>
      </dgm:prSet>
      <dgm:spPr/>
    </dgm:pt>
    <dgm:pt modelId="{C2A2A124-37A8-4C02-B9CE-60E16E0D9478}" type="pres">
      <dgm:prSet presAssocID="{FFD6A6E6-4D78-4573-8C48-DF11CF9E0CEE}" presName="sibTrans" presStyleCnt="0"/>
      <dgm:spPr/>
    </dgm:pt>
    <dgm:pt modelId="{EBD6C897-A3F8-4CD9-9A8B-E36BEB1AF429}" type="pres">
      <dgm:prSet presAssocID="{F25DAE69-B472-483C-A5F4-F357BA0B565F}" presName="node" presStyleLbl="node1" presStyleIdx="1" presStyleCnt="27">
        <dgm:presLayoutVars>
          <dgm:bulletEnabled val="1"/>
        </dgm:presLayoutVars>
      </dgm:prSet>
      <dgm:spPr/>
    </dgm:pt>
    <dgm:pt modelId="{B24EC4E4-11BD-4F57-8F80-82DB738C8951}" type="pres">
      <dgm:prSet presAssocID="{0E77DDB4-70F7-4255-B4B3-C024C64FD5A5}" presName="sibTrans" presStyleCnt="0"/>
      <dgm:spPr/>
    </dgm:pt>
    <dgm:pt modelId="{AA2131E5-30DE-4CB0-B151-982BD5C6B8C7}" type="pres">
      <dgm:prSet presAssocID="{4223FC37-B66E-4131-AE71-B49DABCF7611}" presName="node" presStyleLbl="node1" presStyleIdx="2" presStyleCnt="27">
        <dgm:presLayoutVars>
          <dgm:bulletEnabled val="1"/>
        </dgm:presLayoutVars>
      </dgm:prSet>
      <dgm:spPr/>
    </dgm:pt>
    <dgm:pt modelId="{88037A3D-1FB9-462B-8959-4FF7146E1A19}" type="pres">
      <dgm:prSet presAssocID="{C0AF856C-CF43-4834-B95A-E4362CEE56BA}" presName="sibTrans" presStyleCnt="0"/>
      <dgm:spPr/>
    </dgm:pt>
    <dgm:pt modelId="{FEAA1353-140F-44BD-B498-D1B407D9D713}" type="pres">
      <dgm:prSet presAssocID="{A8BEF34F-BE26-49F7-A108-40F00510741E}" presName="node" presStyleLbl="node1" presStyleIdx="3" presStyleCnt="27">
        <dgm:presLayoutVars>
          <dgm:bulletEnabled val="1"/>
        </dgm:presLayoutVars>
      </dgm:prSet>
      <dgm:spPr/>
    </dgm:pt>
    <dgm:pt modelId="{416F3B7B-A06E-41AA-B2D0-EE45088BB51E}" type="pres">
      <dgm:prSet presAssocID="{18399BAB-8324-44DE-920D-832CF765BB9D}" presName="sibTrans" presStyleCnt="0"/>
      <dgm:spPr/>
    </dgm:pt>
    <dgm:pt modelId="{89EC7DA9-9DF5-4545-BC7F-ACC63173B2B6}" type="pres">
      <dgm:prSet presAssocID="{D44107DB-E8DD-414A-9032-56429FB52085}" presName="node" presStyleLbl="node1" presStyleIdx="4" presStyleCnt="27">
        <dgm:presLayoutVars>
          <dgm:bulletEnabled val="1"/>
        </dgm:presLayoutVars>
      </dgm:prSet>
      <dgm:spPr/>
    </dgm:pt>
    <dgm:pt modelId="{BB7F436B-4BF3-4F9E-9DDA-3ED2EA2E9793}" type="pres">
      <dgm:prSet presAssocID="{705A9BD1-097E-4AC8-970C-EAD3310933A2}" presName="sibTrans" presStyleCnt="0"/>
      <dgm:spPr/>
    </dgm:pt>
    <dgm:pt modelId="{7943C1BF-1B7F-42EF-B0FE-209E0EB6B6A6}" type="pres">
      <dgm:prSet presAssocID="{8BBCBFEE-17AF-49E7-9055-20D6E758E1B6}" presName="node" presStyleLbl="node1" presStyleIdx="5" presStyleCnt="27">
        <dgm:presLayoutVars>
          <dgm:bulletEnabled val="1"/>
        </dgm:presLayoutVars>
      </dgm:prSet>
      <dgm:spPr/>
    </dgm:pt>
    <dgm:pt modelId="{AE2494FE-F5EA-4208-B519-A9C3593F9EA7}" type="pres">
      <dgm:prSet presAssocID="{6EF22D5F-72AC-4E86-966D-D8D259BD62D2}" presName="sibTrans" presStyleCnt="0"/>
      <dgm:spPr/>
    </dgm:pt>
    <dgm:pt modelId="{58C0CE52-6852-4CF2-8800-E1384FEA7C14}" type="pres">
      <dgm:prSet presAssocID="{6D45A8B5-BA17-4B91-ADFA-3D472EDCEB81}" presName="node" presStyleLbl="node1" presStyleIdx="6" presStyleCnt="27">
        <dgm:presLayoutVars>
          <dgm:bulletEnabled val="1"/>
        </dgm:presLayoutVars>
      </dgm:prSet>
      <dgm:spPr/>
    </dgm:pt>
    <dgm:pt modelId="{5BF10A0C-0521-4440-B504-40D83B62F06C}" type="pres">
      <dgm:prSet presAssocID="{FA7195A4-FD19-421A-84C6-ECA4C6A39361}" presName="sibTrans" presStyleCnt="0"/>
      <dgm:spPr/>
    </dgm:pt>
    <dgm:pt modelId="{EAD3910E-4114-47E2-9CAE-69F78F031B05}" type="pres">
      <dgm:prSet presAssocID="{447C6076-65BD-40CD-96C0-AE11525A20F7}" presName="node" presStyleLbl="node1" presStyleIdx="7" presStyleCnt="27">
        <dgm:presLayoutVars>
          <dgm:bulletEnabled val="1"/>
        </dgm:presLayoutVars>
      </dgm:prSet>
      <dgm:spPr/>
    </dgm:pt>
    <dgm:pt modelId="{1912E13A-805E-4A95-8565-E598C0A3D4DA}" type="pres">
      <dgm:prSet presAssocID="{2BA8BFD6-0342-4297-B1A3-232DC916E59E}" presName="sibTrans" presStyleCnt="0"/>
      <dgm:spPr/>
    </dgm:pt>
    <dgm:pt modelId="{8BA382F7-E064-4AF4-967A-5FF0A4929CE7}" type="pres">
      <dgm:prSet presAssocID="{81085226-8D21-44B5-A0F6-C25A6CCA7FD3}" presName="node" presStyleLbl="node1" presStyleIdx="8" presStyleCnt="27">
        <dgm:presLayoutVars>
          <dgm:bulletEnabled val="1"/>
        </dgm:presLayoutVars>
      </dgm:prSet>
      <dgm:spPr/>
    </dgm:pt>
    <dgm:pt modelId="{63548353-017B-4A87-91A5-D5563CB04D12}" type="pres">
      <dgm:prSet presAssocID="{B890B880-66BB-4ECC-8AA3-96471D8ABF18}" presName="sibTrans" presStyleCnt="0"/>
      <dgm:spPr/>
    </dgm:pt>
    <dgm:pt modelId="{5039534F-80B2-4846-B933-DD8F7735B7DF}" type="pres">
      <dgm:prSet presAssocID="{6FCAF02E-6FF3-4E9F-B3EC-6B9D48070F71}" presName="node" presStyleLbl="node1" presStyleIdx="9" presStyleCnt="27">
        <dgm:presLayoutVars>
          <dgm:bulletEnabled val="1"/>
        </dgm:presLayoutVars>
      </dgm:prSet>
      <dgm:spPr/>
    </dgm:pt>
    <dgm:pt modelId="{5DEEA720-80BC-464A-9F1C-3E5E517A1D53}" type="pres">
      <dgm:prSet presAssocID="{72285D0A-2B01-4299-B4B9-D71BFEA0A14E}" presName="sibTrans" presStyleCnt="0"/>
      <dgm:spPr/>
    </dgm:pt>
    <dgm:pt modelId="{4132B3A9-C1CC-4AB6-9E54-AC6A879C9DC7}" type="pres">
      <dgm:prSet presAssocID="{3F949901-FE3C-4F10-A1C3-F23FFECF72EC}" presName="node" presStyleLbl="node1" presStyleIdx="10" presStyleCnt="27">
        <dgm:presLayoutVars>
          <dgm:bulletEnabled val="1"/>
        </dgm:presLayoutVars>
      </dgm:prSet>
      <dgm:spPr/>
    </dgm:pt>
    <dgm:pt modelId="{EDCF4CC5-68C5-4F5A-BD17-1A0A43234611}" type="pres">
      <dgm:prSet presAssocID="{F38BAE52-45E8-44F9-A91F-F157D901DC8A}" presName="sibTrans" presStyleCnt="0"/>
      <dgm:spPr/>
    </dgm:pt>
    <dgm:pt modelId="{809301DC-A235-4098-BD3D-7D33B07484DF}" type="pres">
      <dgm:prSet presAssocID="{15B4A966-B906-4A60-A53E-07F56815F131}" presName="node" presStyleLbl="node1" presStyleIdx="11" presStyleCnt="27">
        <dgm:presLayoutVars>
          <dgm:bulletEnabled val="1"/>
        </dgm:presLayoutVars>
      </dgm:prSet>
      <dgm:spPr/>
    </dgm:pt>
    <dgm:pt modelId="{0EA6AAAF-245A-444B-9DA9-B4E6B9BCBA6B}" type="pres">
      <dgm:prSet presAssocID="{706079D4-A409-40E6-977D-268CCA13D392}" presName="sibTrans" presStyleCnt="0"/>
      <dgm:spPr/>
    </dgm:pt>
    <dgm:pt modelId="{1981DA33-257A-4069-A4DF-F4969462E33F}" type="pres">
      <dgm:prSet presAssocID="{7D9C7219-0F96-4C23-B338-785CABD9EC31}" presName="node" presStyleLbl="node1" presStyleIdx="12" presStyleCnt="27">
        <dgm:presLayoutVars>
          <dgm:bulletEnabled val="1"/>
        </dgm:presLayoutVars>
      </dgm:prSet>
      <dgm:spPr/>
    </dgm:pt>
    <dgm:pt modelId="{36B58DB6-0DDE-4884-83A9-99F6B3FF03EB}" type="pres">
      <dgm:prSet presAssocID="{74BC3CC0-0DE3-4799-8F1C-923E8FCE102E}" presName="sibTrans" presStyleCnt="0"/>
      <dgm:spPr/>
    </dgm:pt>
    <dgm:pt modelId="{00D52135-478C-4BF8-9E54-8D9F01BB91DE}" type="pres">
      <dgm:prSet presAssocID="{DDF42C92-4399-4FFA-89BA-8062F5FC6FA8}" presName="node" presStyleLbl="node1" presStyleIdx="13" presStyleCnt="27">
        <dgm:presLayoutVars>
          <dgm:bulletEnabled val="1"/>
        </dgm:presLayoutVars>
      </dgm:prSet>
      <dgm:spPr/>
    </dgm:pt>
    <dgm:pt modelId="{BF383F36-5123-45A9-95A5-1F348F8985FE}" type="pres">
      <dgm:prSet presAssocID="{DDEF8ECF-B31B-41D4-B864-82FBFD3D309C}" presName="sibTrans" presStyleCnt="0"/>
      <dgm:spPr/>
    </dgm:pt>
    <dgm:pt modelId="{EED0E288-2F4D-44D8-8799-F9ED6E559A6C}" type="pres">
      <dgm:prSet presAssocID="{51EE61EC-8991-47CD-9F88-48D49C1FA986}" presName="node" presStyleLbl="node1" presStyleIdx="14" presStyleCnt="27">
        <dgm:presLayoutVars>
          <dgm:bulletEnabled val="1"/>
        </dgm:presLayoutVars>
      </dgm:prSet>
      <dgm:spPr/>
    </dgm:pt>
    <dgm:pt modelId="{BBAA41E9-9B86-43CC-967E-8479A42BBDA7}" type="pres">
      <dgm:prSet presAssocID="{5920AF4D-7B44-4E51-ACC2-9B15F26BB4C4}" presName="sibTrans" presStyleCnt="0"/>
      <dgm:spPr/>
    </dgm:pt>
    <dgm:pt modelId="{A2443592-90B3-45A8-882D-6E8314AE5B8E}" type="pres">
      <dgm:prSet presAssocID="{3BAFCA35-E0CB-4257-931B-1281AD35707B}" presName="node" presStyleLbl="node1" presStyleIdx="15" presStyleCnt="27">
        <dgm:presLayoutVars>
          <dgm:bulletEnabled val="1"/>
        </dgm:presLayoutVars>
      </dgm:prSet>
      <dgm:spPr/>
    </dgm:pt>
    <dgm:pt modelId="{BC0A887E-2049-4850-AED0-BFE87F2F0F00}" type="pres">
      <dgm:prSet presAssocID="{EB73083C-EA81-4F50-A4C0-0ECA867685F8}" presName="sibTrans" presStyleCnt="0"/>
      <dgm:spPr/>
    </dgm:pt>
    <dgm:pt modelId="{AE506766-4978-4A70-A8E0-1B2587BCDE0C}" type="pres">
      <dgm:prSet presAssocID="{F8F33FFA-0D9B-472E-9D4C-EEE1BF5452C7}" presName="node" presStyleLbl="node1" presStyleIdx="16" presStyleCnt="27">
        <dgm:presLayoutVars>
          <dgm:bulletEnabled val="1"/>
        </dgm:presLayoutVars>
      </dgm:prSet>
      <dgm:spPr/>
    </dgm:pt>
    <dgm:pt modelId="{A952D064-B505-4D31-BE54-9F73BC9B36F2}" type="pres">
      <dgm:prSet presAssocID="{560B0530-A319-442E-A9D3-C76AC768B3F1}" presName="sibTrans" presStyleCnt="0"/>
      <dgm:spPr/>
    </dgm:pt>
    <dgm:pt modelId="{14D1171D-3427-40FC-A211-4D0B356AB4F1}" type="pres">
      <dgm:prSet presAssocID="{DBFEBF33-C83D-485B-B918-A46D68CA10B2}" presName="node" presStyleLbl="node1" presStyleIdx="17" presStyleCnt="27">
        <dgm:presLayoutVars>
          <dgm:bulletEnabled val="1"/>
        </dgm:presLayoutVars>
      </dgm:prSet>
      <dgm:spPr/>
    </dgm:pt>
    <dgm:pt modelId="{AC66D3F3-EEEC-41B2-B5A2-5D4F89247084}" type="pres">
      <dgm:prSet presAssocID="{4921369C-25FA-4344-8975-0B9501132533}" presName="sibTrans" presStyleCnt="0"/>
      <dgm:spPr/>
    </dgm:pt>
    <dgm:pt modelId="{6DF50856-F5BD-41E5-B09D-0EE5D0341B3E}" type="pres">
      <dgm:prSet presAssocID="{14B74769-697E-40C4-861E-178CE06073BC}" presName="node" presStyleLbl="node1" presStyleIdx="18" presStyleCnt="27">
        <dgm:presLayoutVars>
          <dgm:bulletEnabled val="1"/>
        </dgm:presLayoutVars>
      </dgm:prSet>
      <dgm:spPr/>
    </dgm:pt>
    <dgm:pt modelId="{8262A34C-BE15-4DA2-9366-E057A22CA0CB}" type="pres">
      <dgm:prSet presAssocID="{DDE9B843-296C-4C20-A561-09F583DFE552}" presName="sibTrans" presStyleCnt="0"/>
      <dgm:spPr/>
    </dgm:pt>
    <dgm:pt modelId="{B06A6902-2AE0-4A2E-9898-2C9C970EAEF9}" type="pres">
      <dgm:prSet presAssocID="{D37356E4-B206-461D-852F-E33A212B4C61}" presName="node" presStyleLbl="node1" presStyleIdx="19" presStyleCnt="27">
        <dgm:presLayoutVars>
          <dgm:bulletEnabled val="1"/>
        </dgm:presLayoutVars>
      </dgm:prSet>
      <dgm:spPr/>
    </dgm:pt>
    <dgm:pt modelId="{D173E7AE-A259-46D7-8091-4A0EE7899947}" type="pres">
      <dgm:prSet presAssocID="{A6ED714E-4E6F-417A-9679-36183CA9C65C}" presName="sibTrans" presStyleCnt="0"/>
      <dgm:spPr/>
    </dgm:pt>
    <dgm:pt modelId="{11A952CD-0F38-409B-8F69-FCC00282E1A8}" type="pres">
      <dgm:prSet presAssocID="{55BC01E1-4499-4979-A99E-EA9B18304447}" presName="node" presStyleLbl="node1" presStyleIdx="20" presStyleCnt="27">
        <dgm:presLayoutVars>
          <dgm:bulletEnabled val="1"/>
        </dgm:presLayoutVars>
      </dgm:prSet>
      <dgm:spPr/>
    </dgm:pt>
    <dgm:pt modelId="{EEABABFA-0DA9-455A-9425-60E05D4D9E08}" type="pres">
      <dgm:prSet presAssocID="{6E22C180-E9B1-432E-A0AF-C83FB81EF717}" presName="sibTrans" presStyleCnt="0"/>
      <dgm:spPr/>
    </dgm:pt>
    <dgm:pt modelId="{B54F9533-AF2D-4512-B9FC-A691716B8A67}" type="pres">
      <dgm:prSet presAssocID="{EBA268C1-EEB5-40BD-982B-50E25A2469A5}" presName="node" presStyleLbl="node1" presStyleIdx="21" presStyleCnt="27">
        <dgm:presLayoutVars>
          <dgm:bulletEnabled val="1"/>
        </dgm:presLayoutVars>
      </dgm:prSet>
      <dgm:spPr/>
    </dgm:pt>
    <dgm:pt modelId="{CD2B4496-BE14-4FDB-9773-8AE79E550F9C}" type="pres">
      <dgm:prSet presAssocID="{00B29583-7257-4F0F-9F41-9887C328A5BF}" presName="sibTrans" presStyleCnt="0"/>
      <dgm:spPr/>
    </dgm:pt>
    <dgm:pt modelId="{80EC452B-1AB0-4233-8E9C-A25C2F6A54D6}" type="pres">
      <dgm:prSet presAssocID="{32E9C79D-9C51-42F3-9EE9-B932A27E21D9}" presName="node" presStyleLbl="node1" presStyleIdx="22" presStyleCnt="27">
        <dgm:presLayoutVars>
          <dgm:bulletEnabled val="1"/>
        </dgm:presLayoutVars>
      </dgm:prSet>
      <dgm:spPr/>
    </dgm:pt>
    <dgm:pt modelId="{EA336015-A8B1-49BE-B5C9-A78C60DB2FBF}" type="pres">
      <dgm:prSet presAssocID="{21F00E86-6550-4453-BF87-E4A41C7079B8}" presName="sibTrans" presStyleCnt="0"/>
      <dgm:spPr/>
    </dgm:pt>
    <dgm:pt modelId="{919A389D-D7B5-466D-995D-C39E415E5375}" type="pres">
      <dgm:prSet presAssocID="{D690DAB6-5BE5-4D6D-A909-89207480434C}" presName="node" presStyleLbl="node1" presStyleIdx="23" presStyleCnt="27">
        <dgm:presLayoutVars>
          <dgm:bulletEnabled val="1"/>
        </dgm:presLayoutVars>
      </dgm:prSet>
      <dgm:spPr/>
    </dgm:pt>
    <dgm:pt modelId="{115E619C-DF94-4EA2-BA76-9422CE6CD759}" type="pres">
      <dgm:prSet presAssocID="{85EAC1DA-0DA5-45A1-998C-8D78FB7BD245}" presName="sibTrans" presStyleCnt="0"/>
      <dgm:spPr/>
    </dgm:pt>
    <dgm:pt modelId="{0D7977DE-8BAC-41A0-BB2F-5B02669D4681}" type="pres">
      <dgm:prSet presAssocID="{ABBC6B1B-9753-41BB-97E2-0706FE8EEB1E}" presName="node" presStyleLbl="node1" presStyleIdx="24" presStyleCnt="27">
        <dgm:presLayoutVars>
          <dgm:bulletEnabled val="1"/>
        </dgm:presLayoutVars>
      </dgm:prSet>
      <dgm:spPr/>
    </dgm:pt>
    <dgm:pt modelId="{F050184B-81FA-4374-938E-E9961D9D534F}" type="pres">
      <dgm:prSet presAssocID="{8A17E206-5E04-4018-B424-B9E0AD7A73BD}" presName="sibTrans" presStyleCnt="0"/>
      <dgm:spPr/>
    </dgm:pt>
    <dgm:pt modelId="{F91028D9-7BED-4AC6-B359-A3B29D0DCC00}" type="pres">
      <dgm:prSet presAssocID="{E4FBFD72-C47F-4150-9776-816323A0D48C}" presName="node" presStyleLbl="node1" presStyleIdx="25" presStyleCnt="27">
        <dgm:presLayoutVars>
          <dgm:bulletEnabled val="1"/>
        </dgm:presLayoutVars>
      </dgm:prSet>
      <dgm:spPr/>
    </dgm:pt>
    <dgm:pt modelId="{1A952331-613D-4F10-B302-A3846841640B}" type="pres">
      <dgm:prSet presAssocID="{BC0FAD78-4278-432A-99D5-CE3C889082FF}" presName="sibTrans" presStyleCnt="0"/>
      <dgm:spPr/>
    </dgm:pt>
    <dgm:pt modelId="{264D79C3-58DB-4E4D-8F5E-E5CF74C966C3}" type="pres">
      <dgm:prSet presAssocID="{31083FC4-237E-48E2-A8AD-5FB06F510DDB}" presName="node" presStyleLbl="node1" presStyleIdx="26" presStyleCnt="27">
        <dgm:presLayoutVars>
          <dgm:bulletEnabled val="1"/>
        </dgm:presLayoutVars>
      </dgm:prSet>
      <dgm:spPr/>
    </dgm:pt>
  </dgm:ptLst>
  <dgm:cxnLst>
    <dgm:cxn modelId="{F2E02901-A751-4457-8708-4A55930FE49B}" type="presOf" srcId="{6D45A8B5-BA17-4B91-ADFA-3D472EDCEB81}" destId="{58C0CE52-6852-4CF2-8800-E1384FEA7C14}" srcOrd="0" destOrd="0" presId="urn:microsoft.com/office/officeart/2005/8/layout/default"/>
    <dgm:cxn modelId="{15901804-AB83-4E9E-A8C6-92C91C6EC600}" type="presOf" srcId="{A8BEF34F-BE26-49F7-A108-40F00510741E}" destId="{FEAA1353-140F-44BD-B498-D1B407D9D713}" srcOrd="0" destOrd="0" presId="urn:microsoft.com/office/officeart/2005/8/layout/default"/>
    <dgm:cxn modelId="{FAA7F005-C65F-4665-A9BE-7BAF15202F41}" type="presOf" srcId="{F8F33FFA-0D9B-472E-9D4C-EEE1BF5452C7}" destId="{AE506766-4978-4A70-A8E0-1B2587BCDE0C}" srcOrd="0" destOrd="0" presId="urn:microsoft.com/office/officeart/2005/8/layout/default"/>
    <dgm:cxn modelId="{C9079406-6085-4B5F-84C9-81A3DCECFE80}" type="presOf" srcId="{D690DAB6-5BE5-4D6D-A909-89207480434C}" destId="{919A389D-D7B5-466D-995D-C39E415E5375}" srcOrd="0" destOrd="0" presId="urn:microsoft.com/office/officeart/2005/8/layout/default"/>
    <dgm:cxn modelId="{2F14270B-4E5C-498C-872E-46488D007CF3}" srcId="{B7A343C1-3037-48F8-962D-82225F35E239}" destId="{E4FBFD72-C47F-4150-9776-816323A0D48C}" srcOrd="25" destOrd="0" parTransId="{518669A0-D5E2-4A20-877F-B4144E15BCD4}" sibTransId="{BC0FAD78-4278-432A-99D5-CE3C889082FF}"/>
    <dgm:cxn modelId="{30707C0E-8819-47E9-8048-658DD003D501}" srcId="{B7A343C1-3037-48F8-962D-82225F35E239}" destId="{6FCAF02E-6FF3-4E9F-B3EC-6B9D48070F71}" srcOrd="9" destOrd="0" parTransId="{2BF30081-F868-483A-A6C9-93BBCA0F58D1}" sibTransId="{72285D0A-2B01-4299-B4B9-D71BFEA0A14E}"/>
    <dgm:cxn modelId="{3D739E12-ABCE-42B4-9F7D-4E32EE12D6FA}" type="presOf" srcId="{15B4A966-B906-4A60-A53E-07F56815F131}" destId="{809301DC-A235-4098-BD3D-7D33B07484DF}" srcOrd="0" destOrd="0" presId="urn:microsoft.com/office/officeart/2005/8/layout/default"/>
    <dgm:cxn modelId="{FFB68F17-3BC4-4C19-BFEF-270CFAACB8BE}" srcId="{B7A343C1-3037-48F8-962D-82225F35E239}" destId="{7D9C7219-0F96-4C23-B338-785CABD9EC31}" srcOrd="12" destOrd="0" parTransId="{9C35D695-B6DA-4007-81A8-21393E98FE13}" sibTransId="{74BC3CC0-0DE3-4799-8F1C-923E8FCE102E}"/>
    <dgm:cxn modelId="{BC2C201C-6E1C-4023-841C-51915E2CA67E}" type="presOf" srcId="{40173A07-8AE0-4210-AB97-50BA759596A0}" destId="{CF7C62EA-6F30-4B18-A5B9-59E657AD3E67}" srcOrd="0" destOrd="0" presId="urn:microsoft.com/office/officeart/2005/8/layout/default"/>
    <dgm:cxn modelId="{8A7E7F1F-CDDA-4009-BA0F-1F37C2998831}" srcId="{B7A343C1-3037-48F8-962D-82225F35E239}" destId="{DDF42C92-4399-4FFA-89BA-8062F5FC6FA8}" srcOrd="13" destOrd="0" parTransId="{53C400CC-3701-445A-AD11-1AFA2879680A}" sibTransId="{DDEF8ECF-B31B-41D4-B864-82FBFD3D309C}"/>
    <dgm:cxn modelId="{F97A2527-B70E-44EF-AE55-0EE24E826577}" type="presOf" srcId="{51EE61EC-8991-47CD-9F88-48D49C1FA986}" destId="{EED0E288-2F4D-44D8-8799-F9ED6E559A6C}" srcOrd="0" destOrd="0" presId="urn:microsoft.com/office/officeart/2005/8/layout/default"/>
    <dgm:cxn modelId="{C758BE28-B92A-49AD-870B-E90B5E0835C6}" srcId="{B7A343C1-3037-48F8-962D-82225F35E239}" destId="{81085226-8D21-44B5-A0F6-C25A6CCA7FD3}" srcOrd="8" destOrd="0" parTransId="{700A751A-8152-4E58-8B1D-917FC17BA760}" sibTransId="{B890B880-66BB-4ECC-8AA3-96471D8ABF18}"/>
    <dgm:cxn modelId="{75137132-4350-4B36-8807-23AFF7E83D5C}" type="presOf" srcId="{ABBC6B1B-9753-41BB-97E2-0706FE8EEB1E}" destId="{0D7977DE-8BAC-41A0-BB2F-5B02669D4681}" srcOrd="0" destOrd="0" presId="urn:microsoft.com/office/officeart/2005/8/layout/default"/>
    <dgm:cxn modelId="{A9074C35-041F-4CEE-AA87-8C0B96A74BBA}" srcId="{B7A343C1-3037-48F8-962D-82225F35E239}" destId="{DBFEBF33-C83D-485B-B918-A46D68CA10B2}" srcOrd="17" destOrd="0" parTransId="{3EB9AE58-998B-4B2C-BCBB-CBD73E2B902F}" sibTransId="{4921369C-25FA-4344-8975-0B9501132533}"/>
    <dgm:cxn modelId="{F2D0C43D-74B0-4529-8C69-A7C3C9CD9D85}" srcId="{B7A343C1-3037-48F8-962D-82225F35E239}" destId="{14B74769-697E-40C4-861E-178CE06073BC}" srcOrd="18" destOrd="0" parTransId="{5D839559-25AC-44B0-9C5C-BF04DEAB68F9}" sibTransId="{DDE9B843-296C-4C20-A561-09F583DFE552}"/>
    <dgm:cxn modelId="{5E61623F-18F6-4B57-8D47-CF27D581EC6B}" srcId="{B7A343C1-3037-48F8-962D-82225F35E239}" destId="{40173A07-8AE0-4210-AB97-50BA759596A0}" srcOrd="0" destOrd="0" parTransId="{76F0CC14-1944-498D-AFF4-D933C5BAB0BA}" sibTransId="{FFD6A6E6-4D78-4573-8C48-DF11CF9E0CEE}"/>
    <dgm:cxn modelId="{B36D513F-2C01-4AF7-80AB-579F8188BD5E}" srcId="{B7A343C1-3037-48F8-962D-82225F35E239}" destId="{ABBC6B1B-9753-41BB-97E2-0706FE8EEB1E}" srcOrd="24" destOrd="0" parTransId="{0FEC2860-64E1-41E2-BE04-8D35D3080064}" sibTransId="{8A17E206-5E04-4018-B424-B9E0AD7A73BD}"/>
    <dgm:cxn modelId="{E796DA3F-C994-4227-ADFF-9D79739C946C}" type="presOf" srcId="{E4FBFD72-C47F-4150-9776-816323A0D48C}" destId="{F91028D9-7BED-4AC6-B359-A3B29D0DCC00}" srcOrd="0" destOrd="0" presId="urn:microsoft.com/office/officeart/2005/8/layout/default"/>
    <dgm:cxn modelId="{27C69E46-87EE-4EF5-8F7A-86A56C0D0068}" type="presOf" srcId="{3BAFCA35-E0CB-4257-931B-1281AD35707B}" destId="{A2443592-90B3-45A8-882D-6E8314AE5B8E}" srcOrd="0" destOrd="0" presId="urn:microsoft.com/office/officeart/2005/8/layout/default"/>
    <dgm:cxn modelId="{063B364B-220E-4084-9493-CDB3795462C9}" type="presOf" srcId="{7D9C7219-0F96-4C23-B338-785CABD9EC31}" destId="{1981DA33-257A-4069-A4DF-F4969462E33F}" srcOrd="0" destOrd="0" presId="urn:microsoft.com/office/officeart/2005/8/layout/default"/>
    <dgm:cxn modelId="{6716894B-F665-42C8-A084-7E6B6D15598F}" type="presOf" srcId="{B7A343C1-3037-48F8-962D-82225F35E239}" destId="{84928060-BA80-4629-84F3-31C276618F78}" srcOrd="0" destOrd="0" presId="urn:microsoft.com/office/officeart/2005/8/layout/default"/>
    <dgm:cxn modelId="{D8F0466D-9B88-46AD-B2C6-C8D82950321F}" type="presOf" srcId="{F25DAE69-B472-483C-A5F4-F357BA0B565F}" destId="{EBD6C897-A3F8-4CD9-9A8B-E36BEB1AF429}" srcOrd="0" destOrd="0" presId="urn:microsoft.com/office/officeart/2005/8/layout/default"/>
    <dgm:cxn modelId="{C1159550-5CCC-4301-A4E4-C48F6D09F97A}" srcId="{B7A343C1-3037-48F8-962D-82225F35E239}" destId="{D690DAB6-5BE5-4D6D-A909-89207480434C}" srcOrd="23" destOrd="0" parTransId="{29FD77B7-0C56-474F-A4EE-9A5407005C38}" sibTransId="{85EAC1DA-0DA5-45A1-998C-8D78FB7BD245}"/>
    <dgm:cxn modelId="{BEE02653-5F2A-4842-8DBE-E3BFF2BC924A}" type="presOf" srcId="{D44107DB-E8DD-414A-9032-56429FB52085}" destId="{89EC7DA9-9DF5-4545-BC7F-ACC63173B2B6}" srcOrd="0" destOrd="0" presId="urn:microsoft.com/office/officeart/2005/8/layout/default"/>
    <dgm:cxn modelId="{08337674-E3A9-4295-98AA-CF42FC7FA547}" type="presOf" srcId="{81085226-8D21-44B5-A0F6-C25A6CCA7FD3}" destId="{8BA382F7-E064-4AF4-967A-5FF0A4929CE7}" srcOrd="0" destOrd="0" presId="urn:microsoft.com/office/officeart/2005/8/layout/default"/>
    <dgm:cxn modelId="{68426F56-4742-4EA5-91D2-9108AB597152}" type="presOf" srcId="{6FCAF02E-6FF3-4E9F-B3EC-6B9D48070F71}" destId="{5039534F-80B2-4846-B933-DD8F7735B7DF}" srcOrd="0" destOrd="0" presId="urn:microsoft.com/office/officeart/2005/8/layout/default"/>
    <dgm:cxn modelId="{D3E12F77-A36C-416D-8935-44D99917E2A4}" srcId="{B7A343C1-3037-48F8-962D-82225F35E239}" destId="{3BAFCA35-E0CB-4257-931B-1281AD35707B}" srcOrd="15" destOrd="0" parTransId="{19C80B39-F4E0-4C8C-9ED0-17401CE37A05}" sibTransId="{EB73083C-EA81-4F50-A4C0-0ECA867685F8}"/>
    <dgm:cxn modelId="{7CE13583-4D85-48B4-8BE3-42AA825CB11F}" srcId="{B7A343C1-3037-48F8-962D-82225F35E239}" destId="{F8F33FFA-0D9B-472E-9D4C-EEE1BF5452C7}" srcOrd="16" destOrd="0" parTransId="{59653451-EEB2-4EA6-A239-D916C7655879}" sibTransId="{560B0530-A319-442E-A9D3-C76AC768B3F1}"/>
    <dgm:cxn modelId="{CF85ED88-390C-4E56-AE31-7E9E5F2E2CE5}" srcId="{B7A343C1-3037-48F8-962D-82225F35E239}" destId="{F25DAE69-B472-483C-A5F4-F357BA0B565F}" srcOrd="1" destOrd="0" parTransId="{42F9DED5-B2D4-44DB-970E-CF8E0B7E35A0}" sibTransId="{0E77DDB4-70F7-4255-B4B3-C024C64FD5A5}"/>
    <dgm:cxn modelId="{F66A0089-8FFF-402E-8E4E-D45302DBADAC}" type="presOf" srcId="{4223FC37-B66E-4131-AE71-B49DABCF7611}" destId="{AA2131E5-30DE-4CB0-B151-982BD5C6B8C7}" srcOrd="0" destOrd="0" presId="urn:microsoft.com/office/officeart/2005/8/layout/default"/>
    <dgm:cxn modelId="{B6115E8A-E893-4392-9E55-294278364776}" type="presOf" srcId="{55BC01E1-4499-4979-A99E-EA9B18304447}" destId="{11A952CD-0F38-409B-8F69-FCC00282E1A8}" srcOrd="0" destOrd="0" presId="urn:microsoft.com/office/officeart/2005/8/layout/default"/>
    <dgm:cxn modelId="{5133CB95-6E5B-4E02-B084-D6E5B7895038}" type="presOf" srcId="{14B74769-697E-40C4-861E-178CE06073BC}" destId="{6DF50856-F5BD-41E5-B09D-0EE5D0341B3E}" srcOrd="0" destOrd="0" presId="urn:microsoft.com/office/officeart/2005/8/layout/default"/>
    <dgm:cxn modelId="{2FEB8D99-0A7D-40EE-A350-B7EEEFEC387B}" srcId="{B7A343C1-3037-48F8-962D-82225F35E239}" destId="{447C6076-65BD-40CD-96C0-AE11525A20F7}" srcOrd="7" destOrd="0" parTransId="{25AEC676-C328-4756-BF23-678C6614EE27}" sibTransId="{2BA8BFD6-0342-4297-B1A3-232DC916E59E}"/>
    <dgm:cxn modelId="{6EACE59B-F3B1-4730-B904-6AA801E35B6D}" type="presOf" srcId="{32E9C79D-9C51-42F3-9EE9-B932A27E21D9}" destId="{80EC452B-1AB0-4233-8E9C-A25C2F6A54D6}" srcOrd="0" destOrd="0" presId="urn:microsoft.com/office/officeart/2005/8/layout/default"/>
    <dgm:cxn modelId="{C330E2A0-D49F-4BBE-AD61-F128F8044288}" srcId="{B7A343C1-3037-48F8-962D-82225F35E239}" destId="{8BBCBFEE-17AF-49E7-9055-20D6E758E1B6}" srcOrd="5" destOrd="0" parTransId="{49CFF6B0-3E05-4520-9271-0DEF90247712}" sibTransId="{6EF22D5F-72AC-4E86-966D-D8D259BD62D2}"/>
    <dgm:cxn modelId="{999189A5-FFCA-4672-A27C-794195ADAA43}" srcId="{B7A343C1-3037-48F8-962D-82225F35E239}" destId="{31083FC4-237E-48E2-A8AD-5FB06F510DDB}" srcOrd="26" destOrd="0" parTransId="{5688DC31-6048-42AD-8E5D-3BBC9D77432C}" sibTransId="{0CF9D747-4C55-42A1-8D46-35DD3C254311}"/>
    <dgm:cxn modelId="{102ECEAA-2D81-458D-8197-A05951FC8D5E}" type="presOf" srcId="{D37356E4-B206-461D-852F-E33A212B4C61}" destId="{B06A6902-2AE0-4A2E-9898-2C9C970EAEF9}" srcOrd="0" destOrd="0" presId="urn:microsoft.com/office/officeart/2005/8/layout/default"/>
    <dgm:cxn modelId="{22B491B1-6C70-4019-B73C-FDAEFDA557B1}" type="presOf" srcId="{DDF42C92-4399-4FFA-89BA-8062F5FC6FA8}" destId="{00D52135-478C-4BF8-9E54-8D9F01BB91DE}" srcOrd="0" destOrd="0" presId="urn:microsoft.com/office/officeart/2005/8/layout/default"/>
    <dgm:cxn modelId="{60540DBA-A1D8-48F7-AE25-BDC6BA4D1F39}" srcId="{B7A343C1-3037-48F8-962D-82225F35E239}" destId="{15B4A966-B906-4A60-A53E-07F56815F131}" srcOrd="11" destOrd="0" parTransId="{EFFB05A1-2B18-43EC-9946-9BF9AB56D782}" sibTransId="{706079D4-A409-40E6-977D-268CCA13D392}"/>
    <dgm:cxn modelId="{A4A3BBBF-4E0D-4BDA-A4C4-4BB02535F294}" type="presOf" srcId="{447C6076-65BD-40CD-96C0-AE11525A20F7}" destId="{EAD3910E-4114-47E2-9CAE-69F78F031B05}" srcOrd="0" destOrd="0" presId="urn:microsoft.com/office/officeart/2005/8/layout/default"/>
    <dgm:cxn modelId="{4E71BDCF-98F1-4852-8C57-7E4802164745}" srcId="{B7A343C1-3037-48F8-962D-82225F35E239}" destId="{D37356E4-B206-461D-852F-E33A212B4C61}" srcOrd="19" destOrd="0" parTransId="{D5883A16-07F1-4064-82D0-1A0085E04911}" sibTransId="{A6ED714E-4E6F-417A-9679-36183CA9C65C}"/>
    <dgm:cxn modelId="{53C6E7CF-D70E-4223-8D90-C87A0B4D4031}" srcId="{B7A343C1-3037-48F8-962D-82225F35E239}" destId="{A8BEF34F-BE26-49F7-A108-40F00510741E}" srcOrd="3" destOrd="0" parTransId="{B5E3D021-3196-44BE-83D7-A8673157377B}" sibTransId="{18399BAB-8324-44DE-920D-832CF765BB9D}"/>
    <dgm:cxn modelId="{34E2DFD3-DD1C-4D95-AD0C-662FB723CAAE}" type="presOf" srcId="{31083FC4-237E-48E2-A8AD-5FB06F510DDB}" destId="{264D79C3-58DB-4E4D-8F5E-E5CF74C966C3}" srcOrd="0" destOrd="0" presId="urn:microsoft.com/office/officeart/2005/8/layout/default"/>
    <dgm:cxn modelId="{899E31D4-DA42-4006-ABDF-FBDDA34F406A}" srcId="{B7A343C1-3037-48F8-962D-82225F35E239}" destId="{51EE61EC-8991-47CD-9F88-48D49C1FA986}" srcOrd="14" destOrd="0" parTransId="{3D3F4F21-86B3-48F0-B791-BD8100195FE3}" sibTransId="{5920AF4D-7B44-4E51-ACC2-9B15F26BB4C4}"/>
    <dgm:cxn modelId="{2F5026D8-8EC8-47A1-9632-9B4D84D4B6B5}" srcId="{B7A343C1-3037-48F8-962D-82225F35E239}" destId="{4223FC37-B66E-4131-AE71-B49DABCF7611}" srcOrd="2" destOrd="0" parTransId="{4FEC7467-1A86-4000-AA6D-5F16741AA3FF}" sibTransId="{C0AF856C-CF43-4834-B95A-E4362CEE56BA}"/>
    <dgm:cxn modelId="{0E078BD8-9B62-4757-BAA9-1F2CE56D294B}" srcId="{B7A343C1-3037-48F8-962D-82225F35E239}" destId="{EBA268C1-EEB5-40BD-982B-50E25A2469A5}" srcOrd="21" destOrd="0" parTransId="{FA13387E-30D3-4404-9984-3817E28A9505}" sibTransId="{00B29583-7257-4F0F-9F41-9887C328A5BF}"/>
    <dgm:cxn modelId="{2300A0DA-31CC-4463-9140-AA7B7AE4B4A6}" srcId="{B7A343C1-3037-48F8-962D-82225F35E239}" destId="{D44107DB-E8DD-414A-9032-56429FB52085}" srcOrd="4" destOrd="0" parTransId="{B9E0AFE5-55AB-426C-81E3-34BE2AFCBB57}" sibTransId="{705A9BD1-097E-4AC8-970C-EAD3310933A2}"/>
    <dgm:cxn modelId="{28E6DBDF-5C7F-4E2B-9B63-3C9BAF591333}" type="presOf" srcId="{EBA268C1-EEB5-40BD-982B-50E25A2469A5}" destId="{B54F9533-AF2D-4512-B9FC-A691716B8A67}" srcOrd="0" destOrd="0" presId="urn:microsoft.com/office/officeart/2005/8/layout/default"/>
    <dgm:cxn modelId="{6AD2CBE7-BABB-4AC0-9779-F1AE2D314992}" type="presOf" srcId="{3F949901-FE3C-4F10-A1C3-F23FFECF72EC}" destId="{4132B3A9-C1CC-4AB6-9E54-AC6A879C9DC7}" srcOrd="0" destOrd="0" presId="urn:microsoft.com/office/officeart/2005/8/layout/default"/>
    <dgm:cxn modelId="{14DDA6F3-9D76-4C80-930A-EA1B1DC8FAB1}" srcId="{B7A343C1-3037-48F8-962D-82225F35E239}" destId="{3F949901-FE3C-4F10-A1C3-F23FFECF72EC}" srcOrd="10" destOrd="0" parTransId="{F9F4BECC-5752-41EE-9141-755967BEB322}" sibTransId="{F38BAE52-45E8-44F9-A91F-F157D901DC8A}"/>
    <dgm:cxn modelId="{AC9A6EF5-C460-4F04-B994-EE7139F8FC68}" srcId="{B7A343C1-3037-48F8-962D-82225F35E239}" destId="{55BC01E1-4499-4979-A99E-EA9B18304447}" srcOrd="20" destOrd="0" parTransId="{B64DD14C-611D-43F2-A89F-F00CA49AD541}" sibTransId="{6E22C180-E9B1-432E-A0AF-C83FB81EF717}"/>
    <dgm:cxn modelId="{CBEC66F7-E7CC-4E27-9750-23276185A26E}" type="presOf" srcId="{DBFEBF33-C83D-485B-B918-A46D68CA10B2}" destId="{14D1171D-3427-40FC-A211-4D0B356AB4F1}" srcOrd="0" destOrd="0" presId="urn:microsoft.com/office/officeart/2005/8/layout/default"/>
    <dgm:cxn modelId="{B3C1B0FD-F072-44D7-A515-4AC2AED87311}" srcId="{B7A343C1-3037-48F8-962D-82225F35E239}" destId="{32E9C79D-9C51-42F3-9EE9-B932A27E21D9}" srcOrd="22" destOrd="0" parTransId="{78030461-5B85-4F09-93DB-CC2757D6E55D}" sibTransId="{21F00E86-6550-4453-BF87-E4A41C7079B8}"/>
    <dgm:cxn modelId="{A4D244FE-B7DF-4FC1-A241-5FC65C326B3A}" srcId="{B7A343C1-3037-48F8-962D-82225F35E239}" destId="{6D45A8B5-BA17-4B91-ADFA-3D472EDCEB81}" srcOrd="6" destOrd="0" parTransId="{97021A90-D695-4704-BD7B-77269F693AE9}" sibTransId="{FA7195A4-FD19-421A-84C6-ECA4C6A39361}"/>
    <dgm:cxn modelId="{9D9F11FF-662D-4248-9387-FBBC745D472D}" type="presOf" srcId="{8BBCBFEE-17AF-49E7-9055-20D6E758E1B6}" destId="{7943C1BF-1B7F-42EF-B0FE-209E0EB6B6A6}" srcOrd="0" destOrd="0" presId="urn:microsoft.com/office/officeart/2005/8/layout/default"/>
    <dgm:cxn modelId="{55CEB8A7-1178-4F2E-86A4-4E6E91EEF9F6}" type="presParOf" srcId="{84928060-BA80-4629-84F3-31C276618F78}" destId="{CF7C62EA-6F30-4B18-A5B9-59E657AD3E67}" srcOrd="0" destOrd="0" presId="urn:microsoft.com/office/officeart/2005/8/layout/default"/>
    <dgm:cxn modelId="{606D2CD0-339F-4BDC-B8AC-E74535FDE0A6}" type="presParOf" srcId="{84928060-BA80-4629-84F3-31C276618F78}" destId="{C2A2A124-37A8-4C02-B9CE-60E16E0D9478}" srcOrd="1" destOrd="0" presId="urn:microsoft.com/office/officeart/2005/8/layout/default"/>
    <dgm:cxn modelId="{BB96A9A2-FD38-48E6-9DC8-D5D03D40BF6E}" type="presParOf" srcId="{84928060-BA80-4629-84F3-31C276618F78}" destId="{EBD6C897-A3F8-4CD9-9A8B-E36BEB1AF429}" srcOrd="2" destOrd="0" presId="urn:microsoft.com/office/officeart/2005/8/layout/default"/>
    <dgm:cxn modelId="{202643E7-A5A4-438A-8FFA-791C0EC2634B}" type="presParOf" srcId="{84928060-BA80-4629-84F3-31C276618F78}" destId="{B24EC4E4-11BD-4F57-8F80-82DB738C8951}" srcOrd="3" destOrd="0" presId="urn:microsoft.com/office/officeart/2005/8/layout/default"/>
    <dgm:cxn modelId="{8BA34B49-9FEE-485F-BAEF-CA30166B8C59}" type="presParOf" srcId="{84928060-BA80-4629-84F3-31C276618F78}" destId="{AA2131E5-30DE-4CB0-B151-982BD5C6B8C7}" srcOrd="4" destOrd="0" presId="urn:microsoft.com/office/officeart/2005/8/layout/default"/>
    <dgm:cxn modelId="{0AFD8567-7EC2-4907-A6CB-19FCF2C15BE8}" type="presParOf" srcId="{84928060-BA80-4629-84F3-31C276618F78}" destId="{88037A3D-1FB9-462B-8959-4FF7146E1A19}" srcOrd="5" destOrd="0" presId="urn:microsoft.com/office/officeart/2005/8/layout/default"/>
    <dgm:cxn modelId="{B73E2105-DE6D-4D12-B867-B0877E436D2B}" type="presParOf" srcId="{84928060-BA80-4629-84F3-31C276618F78}" destId="{FEAA1353-140F-44BD-B498-D1B407D9D713}" srcOrd="6" destOrd="0" presId="urn:microsoft.com/office/officeart/2005/8/layout/default"/>
    <dgm:cxn modelId="{F1850C8C-D15E-4916-A288-1915F5A5A802}" type="presParOf" srcId="{84928060-BA80-4629-84F3-31C276618F78}" destId="{416F3B7B-A06E-41AA-B2D0-EE45088BB51E}" srcOrd="7" destOrd="0" presId="urn:microsoft.com/office/officeart/2005/8/layout/default"/>
    <dgm:cxn modelId="{DDA7A150-B0F1-40F1-B405-29D88C75B589}" type="presParOf" srcId="{84928060-BA80-4629-84F3-31C276618F78}" destId="{89EC7DA9-9DF5-4545-BC7F-ACC63173B2B6}" srcOrd="8" destOrd="0" presId="urn:microsoft.com/office/officeart/2005/8/layout/default"/>
    <dgm:cxn modelId="{A52B7294-7E2F-416E-B589-F35ECF3C7184}" type="presParOf" srcId="{84928060-BA80-4629-84F3-31C276618F78}" destId="{BB7F436B-4BF3-4F9E-9DDA-3ED2EA2E9793}" srcOrd="9" destOrd="0" presId="urn:microsoft.com/office/officeart/2005/8/layout/default"/>
    <dgm:cxn modelId="{48309475-A09C-400B-AFD8-393A36C6BE49}" type="presParOf" srcId="{84928060-BA80-4629-84F3-31C276618F78}" destId="{7943C1BF-1B7F-42EF-B0FE-209E0EB6B6A6}" srcOrd="10" destOrd="0" presId="urn:microsoft.com/office/officeart/2005/8/layout/default"/>
    <dgm:cxn modelId="{1C05D95F-02A3-483E-92CB-B60C4D0A7C10}" type="presParOf" srcId="{84928060-BA80-4629-84F3-31C276618F78}" destId="{AE2494FE-F5EA-4208-B519-A9C3593F9EA7}" srcOrd="11" destOrd="0" presId="urn:microsoft.com/office/officeart/2005/8/layout/default"/>
    <dgm:cxn modelId="{64B63159-8BB0-4D52-9B68-326BDE3FAAC9}" type="presParOf" srcId="{84928060-BA80-4629-84F3-31C276618F78}" destId="{58C0CE52-6852-4CF2-8800-E1384FEA7C14}" srcOrd="12" destOrd="0" presId="urn:microsoft.com/office/officeart/2005/8/layout/default"/>
    <dgm:cxn modelId="{7C28C5F6-5D02-4A4C-BBEA-1DF6554D6F6C}" type="presParOf" srcId="{84928060-BA80-4629-84F3-31C276618F78}" destId="{5BF10A0C-0521-4440-B504-40D83B62F06C}" srcOrd="13" destOrd="0" presId="urn:microsoft.com/office/officeart/2005/8/layout/default"/>
    <dgm:cxn modelId="{B685741D-2E50-4620-B999-7206130DE24B}" type="presParOf" srcId="{84928060-BA80-4629-84F3-31C276618F78}" destId="{EAD3910E-4114-47E2-9CAE-69F78F031B05}" srcOrd="14" destOrd="0" presId="urn:microsoft.com/office/officeart/2005/8/layout/default"/>
    <dgm:cxn modelId="{1A11F263-3A3D-4B08-8428-D9746BFF08C5}" type="presParOf" srcId="{84928060-BA80-4629-84F3-31C276618F78}" destId="{1912E13A-805E-4A95-8565-E598C0A3D4DA}" srcOrd="15" destOrd="0" presId="urn:microsoft.com/office/officeart/2005/8/layout/default"/>
    <dgm:cxn modelId="{DACB0767-9C4A-4870-A58B-1BDF0E999605}" type="presParOf" srcId="{84928060-BA80-4629-84F3-31C276618F78}" destId="{8BA382F7-E064-4AF4-967A-5FF0A4929CE7}" srcOrd="16" destOrd="0" presId="urn:microsoft.com/office/officeart/2005/8/layout/default"/>
    <dgm:cxn modelId="{CCDC4238-ADA3-4E69-80A6-FA3586FCEED0}" type="presParOf" srcId="{84928060-BA80-4629-84F3-31C276618F78}" destId="{63548353-017B-4A87-91A5-D5563CB04D12}" srcOrd="17" destOrd="0" presId="urn:microsoft.com/office/officeart/2005/8/layout/default"/>
    <dgm:cxn modelId="{B54682E3-8444-4F23-AB8B-C297F2DA1DAB}" type="presParOf" srcId="{84928060-BA80-4629-84F3-31C276618F78}" destId="{5039534F-80B2-4846-B933-DD8F7735B7DF}" srcOrd="18" destOrd="0" presId="urn:microsoft.com/office/officeart/2005/8/layout/default"/>
    <dgm:cxn modelId="{E22BB20D-6546-442A-B3CB-1DF68D600B5A}" type="presParOf" srcId="{84928060-BA80-4629-84F3-31C276618F78}" destId="{5DEEA720-80BC-464A-9F1C-3E5E517A1D53}" srcOrd="19" destOrd="0" presId="urn:microsoft.com/office/officeart/2005/8/layout/default"/>
    <dgm:cxn modelId="{8E1E8BCD-EFFF-4B35-BA14-04AF73D99F03}" type="presParOf" srcId="{84928060-BA80-4629-84F3-31C276618F78}" destId="{4132B3A9-C1CC-4AB6-9E54-AC6A879C9DC7}" srcOrd="20" destOrd="0" presId="urn:microsoft.com/office/officeart/2005/8/layout/default"/>
    <dgm:cxn modelId="{D9941E42-F905-420C-BFF6-A64B5EBD6124}" type="presParOf" srcId="{84928060-BA80-4629-84F3-31C276618F78}" destId="{EDCF4CC5-68C5-4F5A-BD17-1A0A43234611}" srcOrd="21" destOrd="0" presId="urn:microsoft.com/office/officeart/2005/8/layout/default"/>
    <dgm:cxn modelId="{EB953F18-031E-4827-ADA2-FD3424CAAD2D}" type="presParOf" srcId="{84928060-BA80-4629-84F3-31C276618F78}" destId="{809301DC-A235-4098-BD3D-7D33B07484DF}" srcOrd="22" destOrd="0" presId="urn:microsoft.com/office/officeart/2005/8/layout/default"/>
    <dgm:cxn modelId="{2610A655-746B-4E63-B2AA-F99D41BCB147}" type="presParOf" srcId="{84928060-BA80-4629-84F3-31C276618F78}" destId="{0EA6AAAF-245A-444B-9DA9-B4E6B9BCBA6B}" srcOrd="23" destOrd="0" presId="urn:microsoft.com/office/officeart/2005/8/layout/default"/>
    <dgm:cxn modelId="{A64708F4-5F9E-435A-998D-92506C2F7259}" type="presParOf" srcId="{84928060-BA80-4629-84F3-31C276618F78}" destId="{1981DA33-257A-4069-A4DF-F4969462E33F}" srcOrd="24" destOrd="0" presId="urn:microsoft.com/office/officeart/2005/8/layout/default"/>
    <dgm:cxn modelId="{187954BD-8CE2-42CF-B267-0C0E713421F3}" type="presParOf" srcId="{84928060-BA80-4629-84F3-31C276618F78}" destId="{36B58DB6-0DDE-4884-83A9-99F6B3FF03EB}" srcOrd="25" destOrd="0" presId="urn:microsoft.com/office/officeart/2005/8/layout/default"/>
    <dgm:cxn modelId="{E7091B8C-E77B-4071-9500-A03010480B9B}" type="presParOf" srcId="{84928060-BA80-4629-84F3-31C276618F78}" destId="{00D52135-478C-4BF8-9E54-8D9F01BB91DE}" srcOrd="26" destOrd="0" presId="urn:microsoft.com/office/officeart/2005/8/layout/default"/>
    <dgm:cxn modelId="{83F2E025-064E-4305-94C4-916F02ADDE07}" type="presParOf" srcId="{84928060-BA80-4629-84F3-31C276618F78}" destId="{BF383F36-5123-45A9-95A5-1F348F8985FE}" srcOrd="27" destOrd="0" presId="urn:microsoft.com/office/officeart/2005/8/layout/default"/>
    <dgm:cxn modelId="{6273B35F-2B12-43A1-99FA-80B5AC4B4B16}" type="presParOf" srcId="{84928060-BA80-4629-84F3-31C276618F78}" destId="{EED0E288-2F4D-44D8-8799-F9ED6E559A6C}" srcOrd="28" destOrd="0" presId="urn:microsoft.com/office/officeart/2005/8/layout/default"/>
    <dgm:cxn modelId="{F82B9328-7FD7-43AD-9098-64A37DEFDBF1}" type="presParOf" srcId="{84928060-BA80-4629-84F3-31C276618F78}" destId="{BBAA41E9-9B86-43CC-967E-8479A42BBDA7}" srcOrd="29" destOrd="0" presId="urn:microsoft.com/office/officeart/2005/8/layout/default"/>
    <dgm:cxn modelId="{011E2062-02C5-4EC8-8088-864BBD859222}" type="presParOf" srcId="{84928060-BA80-4629-84F3-31C276618F78}" destId="{A2443592-90B3-45A8-882D-6E8314AE5B8E}" srcOrd="30" destOrd="0" presId="urn:microsoft.com/office/officeart/2005/8/layout/default"/>
    <dgm:cxn modelId="{5D9003F9-AE61-4EB7-849C-3590AC65FB49}" type="presParOf" srcId="{84928060-BA80-4629-84F3-31C276618F78}" destId="{BC0A887E-2049-4850-AED0-BFE87F2F0F00}" srcOrd="31" destOrd="0" presId="urn:microsoft.com/office/officeart/2005/8/layout/default"/>
    <dgm:cxn modelId="{236578D9-7526-4CE4-94C4-A4CB40BFD824}" type="presParOf" srcId="{84928060-BA80-4629-84F3-31C276618F78}" destId="{AE506766-4978-4A70-A8E0-1B2587BCDE0C}" srcOrd="32" destOrd="0" presId="urn:microsoft.com/office/officeart/2005/8/layout/default"/>
    <dgm:cxn modelId="{4A0A391B-A047-4B47-B36B-8B5DD085AD86}" type="presParOf" srcId="{84928060-BA80-4629-84F3-31C276618F78}" destId="{A952D064-B505-4D31-BE54-9F73BC9B36F2}" srcOrd="33" destOrd="0" presId="urn:microsoft.com/office/officeart/2005/8/layout/default"/>
    <dgm:cxn modelId="{36E2CEF7-3D72-4CF0-B689-6CF28B1F651F}" type="presParOf" srcId="{84928060-BA80-4629-84F3-31C276618F78}" destId="{14D1171D-3427-40FC-A211-4D0B356AB4F1}" srcOrd="34" destOrd="0" presId="urn:microsoft.com/office/officeart/2005/8/layout/default"/>
    <dgm:cxn modelId="{31608342-7AF6-4451-B94A-907A32E308B9}" type="presParOf" srcId="{84928060-BA80-4629-84F3-31C276618F78}" destId="{AC66D3F3-EEEC-41B2-B5A2-5D4F89247084}" srcOrd="35" destOrd="0" presId="urn:microsoft.com/office/officeart/2005/8/layout/default"/>
    <dgm:cxn modelId="{E8C087E4-2520-4361-895C-C13E302389A6}" type="presParOf" srcId="{84928060-BA80-4629-84F3-31C276618F78}" destId="{6DF50856-F5BD-41E5-B09D-0EE5D0341B3E}" srcOrd="36" destOrd="0" presId="urn:microsoft.com/office/officeart/2005/8/layout/default"/>
    <dgm:cxn modelId="{2B0C1A7C-1898-4184-A2C5-1F07A8C15FEF}" type="presParOf" srcId="{84928060-BA80-4629-84F3-31C276618F78}" destId="{8262A34C-BE15-4DA2-9366-E057A22CA0CB}" srcOrd="37" destOrd="0" presId="urn:microsoft.com/office/officeart/2005/8/layout/default"/>
    <dgm:cxn modelId="{812F14A9-BF27-434A-AFC0-B9D9CE7819C0}" type="presParOf" srcId="{84928060-BA80-4629-84F3-31C276618F78}" destId="{B06A6902-2AE0-4A2E-9898-2C9C970EAEF9}" srcOrd="38" destOrd="0" presId="urn:microsoft.com/office/officeart/2005/8/layout/default"/>
    <dgm:cxn modelId="{BF822FA3-02B2-4612-B9B1-0F6AE359147A}" type="presParOf" srcId="{84928060-BA80-4629-84F3-31C276618F78}" destId="{D173E7AE-A259-46D7-8091-4A0EE7899947}" srcOrd="39" destOrd="0" presId="urn:microsoft.com/office/officeart/2005/8/layout/default"/>
    <dgm:cxn modelId="{E3BEE997-231E-46F9-A8BE-4A3AF0D50634}" type="presParOf" srcId="{84928060-BA80-4629-84F3-31C276618F78}" destId="{11A952CD-0F38-409B-8F69-FCC00282E1A8}" srcOrd="40" destOrd="0" presId="urn:microsoft.com/office/officeart/2005/8/layout/default"/>
    <dgm:cxn modelId="{A08E8BB3-AE1D-4F95-93EB-B9FD08BFB4A4}" type="presParOf" srcId="{84928060-BA80-4629-84F3-31C276618F78}" destId="{EEABABFA-0DA9-455A-9425-60E05D4D9E08}" srcOrd="41" destOrd="0" presId="urn:microsoft.com/office/officeart/2005/8/layout/default"/>
    <dgm:cxn modelId="{2EE0B44F-804A-4EAB-9111-3298FD8438FC}" type="presParOf" srcId="{84928060-BA80-4629-84F3-31C276618F78}" destId="{B54F9533-AF2D-4512-B9FC-A691716B8A67}" srcOrd="42" destOrd="0" presId="urn:microsoft.com/office/officeart/2005/8/layout/default"/>
    <dgm:cxn modelId="{9ADD1AF0-D576-48C7-BEEC-78B892FA9FF2}" type="presParOf" srcId="{84928060-BA80-4629-84F3-31C276618F78}" destId="{CD2B4496-BE14-4FDB-9773-8AE79E550F9C}" srcOrd="43" destOrd="0" presId="urn:microsoft.com/office/officeart/2005/8/layout/default"/>
    <dgm:cxn modelId="{35198973-1A2B-4B13-A0A1-B0F1058D117D}" type="presParOf" srcId="{84928060-BA80-4629-84F3-31C276618F78}" destId="{80EC452B-1AB0-4233-8E9C-A25C2F6A54D6}" srcOrd="44" destOrd="0" presId="urn:microsoft.com/office/officeart/2005/8/layout/default"/>
    <dgm:cxn modelId="{2C16C492-98EC-48BC-912E-BBB9EEB47788}" type="presParOf" srcId="{84928060-BA80-4629-84F3-31C276618F78}" destId="{EA336015-A8B1-49BE-B5C9-A78C60DB2FBF}" srcOrd="45" destOrd="0" presId="urn:microsoft.com/office/officeart/2005/8/layout/default"/>
    <dgm:cxn modelId="{A0E8D4AD-AB6D-410B-9604-C2D93D2E0505}" type="presParOf" srcId="{84928060-BA80-4629-84F3-31C276618F78}" destId="{919A389D-D7B5-466D-995D-C39E415E5375}" srcOrd="46" destOrd="0" presId="urn:microsoft.com/office/officeart/2005/8/layout/default"/>
    <dgm:cxn modelId="{F8F72C31-F943-435F-90BA-72D379892E1A}" type="presParOf" srcId="{84928060-BA80-4629-84F3-31C276618F78}" destId="{115E619C-DF94-4EA2-BA76-9422CE6CD759}" srcOrd="47" destOrd="0" presId="urn:microsoft.com/office/officeart/2005/8/layout/default"/>
    <dgm:cxn modelId="{5D3A965E-3804-423D-8322-9C9726EACBC2}" type="presParOf" srcId="{84928060-BA80-4629-84F3-31C276618F78}" destId="{0D7977DE-8BAC-41A0-BB2F-5B02669D4681}" srcOrd="48" destOrd="0" presId="urn:microsoft.com/office/officeart/2005/8/layout/default"/>
    <dgm:cxn modelId="{3E125E06-378E-443D-B430-897222CFB5E2}" type="presParOf" srcId="{84928060-BA80-4629-84F3-31C276618F78}" destId="{F050184B-81FA-4374-938E-E9961D9D534F}" srcOrd="49" destOrd="0" presId="urn:microsoft.com/office/officeart/2005/8/layout/default"/>
    <dgm:cxn modelId="{C82A41E7-F64D-4A8D-A92B-DBE15A9EB3DA}" type="presParOf" srcId="{84928060-BA80-4629-84F3-31C276618F78}" destId="{F91028D9-7BED-4AC6-B359-A3B29D0DCC00}" srcOrd="50" destOrd="0" presId="urn:microsoft.com/office/officeart/2005/8/layout/default"/>
    <dgm:cxn modelId="{AB3748BE-C39A-45CA-B044-9067D9014EF8}" type="presParOf" srcId="{84928060-BA80-4629-84F3-31C276618F78}" destId="{1A952331-613D-4F10-B302-A3846841640B}" srcOrd="51" destOrd="0" presId="urn:microsoft.com/office/officeart/2005/8/layout/default"/>
    <dgm:cxn modelId="{6FFE97D2-EB5E-431E-A794-CB2A0655D0AE}" type="presParOf" srcId="{84928060-BA80-4629-84F3-31C276618F78}" destId="{264D79C3-58DB-4E4D-8F5E-E5CF74C966C3}" srcOrd="5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7BF058-C266-4FFD-9B8A-19D20DEEFC5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5762473-54EF-49C8-B1FD-9948EB7C4ED8}">
      <dgm:prSet/>
      <dgm:spPr/>
      <dgm:t>
        <a:bodyPr/>
        <a:lstStyle/>
        <a:p>
          <a:pPr>
            <a:defRPr cap="all"/>
          </a:pPr>
          <a:r>
            <a:rPr lang="en-US"/>
            <a:t>Interoperability</a:t>
          </a:r>
        </a:p>
      </dgm:t>
    </dgm:pt>
    <dgm:pt modelId="{11F28EE2-CE2A-470D-96CE-2F5FAE7CF2DB}" type="parTrans" cxnId="{53CC85F5-8E5C-4827-AE2E-F94D460FFF38}">
      <dgm:prSet/>
      <dgm:spPr/>
      <dgm:t>
        <a:bodyPr/>
        <a:lstStyle/>
        <a:p>
          <a:endParaRPr lang="en-US"/>
        </a:p>
      </dgm:t>
    </dgm:pt>
    <dgm:pt modelId="{CDA7FFF8-EB34-4BAA-83F5-A2D2DD3A83E6}" type="sibTrans" cxnId="{53CC85F5-8E5C-4827-AE2E-F94D460FFF38}">
      <dgm:prSet/>
      <dgm:spPr/>
      <dgm:t>
        <a:bodyPr/>
        <a:lstStyle/>
        <a:p>
          <a:endParaRPr lang="en-US"/>
        </a:p>
      </dgm:t>
    </dgm:pt>
    <dgm:pt modelId="{62151F56-9638-4AA9-8AED-7D037FF11734}">
      <dgm:prSet/>
      <dgm:spPr/>
      <dgm:t>
        <a:bodyPr/>
        <a:lstStyle/>
        <a:p>
          <a:pPr>
            <a:defRPr cap="all"/>
          </a:pPr>
          <a:r>
            <a:rPr lang="en-US"/>
            <a:t>Language independence</a:t>
          </a:r>
        </a:p>
      </dgm:t>
    </dgm:pt>
    <dgm:pt modelId="{78C504CB-A8DC-4F60-8668-ABBD46143753}" type="parTrans" cxnId="{AB7740C2-F74A-4720-9DB7-E0BF0C2DA295}">
      <dgm:prSet/>
      <dgm:spPr/>
      <dgm:t>
        <a:bodyPr/>
        <a:lstStyle/>
        <a:p>
          <a:endParaRPr lang="en-US"/>
        </a:p>
      </dgm:t>
    </dgm:pt>
    <dgm:pt modelId="{F308372E-AAFC-4C03-A7B2-23EC6FC57AA2}" type="sibTrans" cxnId="{AB7740C2-F74A-4720-9DB7-E0BF0C2DA295}">
      <dgm:prSet/>
      <dgm:spPr/>
      <dgm:t>
        <a:bodyPr/>
        <a:lstStyle/>
        <a:p>
          <a:endParaRPr lang="en-US"/>
        </a:p>
      </dgm:t>
    </dgm:pt>
    <dgm:pt modelId="{62F295E3-C6FA-4E6B-ACD4-64A581AED8BF}">
      <dgm:prSet/>
      <dgm:spPr/>
      <dgm:t>
        <a:bodyPr/>
        <a:lstStyle/>
        <a:p>
          <a:pPr>
            <a:defRPr cap="all"/>
          </a:pPr>
          <a:r>
            <a:rPr lang="en-US"/>
            <a:t>Type safety</a:t>
          </a:r>
        </a:p>
      </dgm:t>
    </dgm:pt>
    <dgm:pt modelId="{09E1F8C6-6CD6-4B4B-B66C-8AC1AA01FC42}" type="parTrans" cxnId="{DA51C254-C556-47A9-9604-94A33BABA863}">
      <dgm:prSet/>
      <dgm:spPr/>
      <dgm:t>
        <a:bodyPr/>
        <a:lstStyle/>
        <a:p>
          <a:endParaRPr lang="en-US"/>
        </a:p>
      </dgm:t>
    </dgm:pt>
    <dgm:pt modelId="{828993B4-5082-426B-B89D-E67E750D3F21}" type="sibTrans" cxnId="{DA51C254-C556-47A9-9604-94A33BABA863}">
      <dgm:prSet/>
      <dgm:spPr/>
      <dgm:t>
        <a:bodyPr/>
        <a:lstStyle/>
        <a:p>
          <a:endParaRPr lang="en-US"/>
        </a:p>
      </dgm:t>
    </dgm:pt>
    <dgm:pt modelId="{6D24D46A-58A0-4EFE-8BA9-5B80DEA998BD}">
      <dgm:prSet/>
      <dgm:spPr/>
      <dgm:t>
        <a:bodyPr/>
        <a:lstStyle/>
        <a:p>
          <a:pPr>
            <a:defRPr cap="all"/>
          </a:pPr>
          <a:r>
            <a:rPr lang="en-US"/>
            <a:t>Portability</a:t>
          </a:r>
        </a:p>
      </dgm:t>
    </dgm:pt>
    <dgm:pt modelId="{EA21A74F-A77F-4349-92C6-A4291E38E979}" type="parTrans" cxnId="{A0BE7C5C-2B1A-4107-B190-AA46AC4550B4}">
      <dgm:prSet/>
      <dgm:spPr/>
      <dgm:t>
        <a:bodyPr/>
        <a:lstStyle/>
        <a:p>
          <a:endParaRPr lang="en-US"/>
        </a:p>
      </dgm:t>
    </dgm:pt>
    <dgm:pt modelId="{2A5CF661-13F8-424E-84A9-C16B0912186B}" type="sibTrans" cxnId="{A0BE7C5C-2B1A-4107-B190-AA46AC4550B4}">
      <dgm:prSet/>
      <dgm:spPr/>
      <dgm:t>
        <a:bodyPr/>
        <a:lstStyle/>
        <a:p>
          <a:endParaRPr lang="en-US"/>
        </a:p>
      </dgm:t>
    </dgm:pt>
    <dgm:pt modelId="{9A404726-58A0-42AB-8CCD-80628BAFE05F}">
      <dgm:prSet/>
      <dgm:spPr/>
      <dgm:t>
        <a:bodyPr/>
        <a:lstStyle/>
        <a:p>
          <a:pPr>
            <a:defRPr cap="all"/>
          </a:pPr>
          <a:r>
            <a:rPr lang="en-US"/>
            <a:t>Security</a:t>
          </a:r>
        </a:p>
      </dgm:t>
    </dgm:pt>
    <dgm:pt modelId="{C597D5D5-A72A-4DBE-B86B-161F8CD78FE2}" type="parTrans" cxnId="{DBA1188A-6EDB-4B38-A3EC-9393748B23F2}">
      <dgm:prSet/>
      <dgm:spPr/>
      <dgm:t>
        <a:bodyPr/>
        <a:lstStyle/>
        <a:p>
          <a:endParaRPr lang="en-US"/>
        </a:p>
      </dgm:t>
    </dgm:pt>
    <dgm:pt modelId="{83E017E2-6EAC-48F7-A109-1822F5F7491F}" type="sibTrans" cxnId="{DBA1188A-6EDB-4B38-A3EC-9393748B23F2}">
      <dgm:prSet/>
      <dgm:spPr/>
      <dgm:t>
        <a:bodyPr/>
        <a:lstStyle/>
        <a:p>
          <a:endParaRPr lang="en-US"/>
        </a:p>
      </dgm:t>
    </dgm:pt>
    <dgm:pt modelId="{A4C01C7E-71B5-4423-A7D2-C657B7322EDF}">
      <dgm:prSet/>
      <dgm:spPr/>
      <dgm:t>
        <a:bodyPr/>
        <a:lstStyle/>
        <a:p>
          <a:pPr>
            <a:defRPr cap="all"/>
          </a:pPr>
          <a:r>
            <a:rPr lang="en-US"/>
            <a:t>Memory management</a:t>
          </a:r>
        </a:p>
      </dgm:t>
    </dgm:pt>
    <dgm:pt modelId="{5B7010FE-9CDF-4C8E-B865-03B82355ACC6}" type="parTrans" cxnId="{07F38989-287C-4C85-A51F-8E304CF6B450}">
      <dgm:prSet/>
      <dgm:spPr/>
      <dgm:t>
        <a:bodyPr/>
        <a:lstStyle/>
        <a:p>
          <a:endParaRPr lang="en-US"/>
        </a:p>
      </dgm:t>
    </dgm:pt>
    <dgm:pt modelId="{88FC3694-BF05-40AF-AF44-5B4F79CC4F17}" type="sibTrans" cxnId="{07F38989-287C-4C85-A51F-8E304CF6B450}">
      <dgm:prSet/>
      <dgm:spPr/>
      <dgm:t>
        <a:bodyPr/>
        <a:lstStyle/>
        <a:p>
          <a:endParaRPr lang="en-US"/>
        </a:p>
      </dgm:t>
    </dgm:pt>
    <dgm:pt modelId="{322DCAC2-3A77-4B89-B40E-A54A04E3ADAB}">
      <dgm:prSet/>
      <dgm:spPr/>
      <dgm:t>
        <a:bodyPr/>
        <a:lstStyle/>
        <a:p>
          <a:pPr>
            <a:defRPr cap="all"/>
          </a:pPr>
          <a:r>
            <a:rPr lang="en-US"/>
            <a:t>Performance</a:t>
          </a:r>
        </a:p>
      </dgm:t>
    </dgm:pt>
    <dgm:pt modelId="{1FA7DADD-6014-4EEA-A146-9FB3D5312772}" type="parTrans" cxnId="{BD300C59-7935-4BEA-A40A-58FACA88BBA5}">
      <dgm:prSet/>
      <dgm:spPr/>
      <dgm:t>
        <a:bodyPr/>
        <a:lstStyle/>
        <a:p>
          <a:endParaRPr lang="en-US"/>
        </a:p>
      </dgm:t>
    </dgm:pt>
    <dgm:pt modelId="{D1D9B333-8D3B-4FD9-8DAB-49DA8226645D}" type="sibTrans" cxnId="{BD300C59-7935-4BEA-A40A-58FACA88BBA5}">
      <dgm:prSet/>
      <dgm:spPr/>
      <dgm:t>
        <a:bodyPr/>
        <a:lstStyle/>
        <a:p>
          <a:endParaRPr lang="en-US"/>
        </a:p>
      </dgm:t>
    </dgm:pt>
    <dgm:pt modelId="{37A92A0E-1741-4109-8B53-507AC4841268}" type="pres">
      <dgm:prSet presAssocID="{9D7BF058-C266-4FFD-9B8A-19D20DEEFC51}" presName="root" presStyleCnt="0">
        <dgm:presLayoutVars>
          <dgm:dir/>
          <dgm:resizeHandles val="exact"/>
        </dgm:presLayoutVars>
      </dgm:prSet>
      <dgm:spPr/>
    </dgm:pt>
    <dgm:pt modelId="{811E153E-01FC-483E-9D17-10A4622BFA90}" type="pres">
      <dgm:prSet presAssocID="{F5762473-54EF-49C8-B1FD-9948EB7C4ED8}" presName="compNode" presStyleCnt="0"/>
      <dgm:spPr/>
    </dgm:pt>
    <dgm:pt modelId="{20C3C7EF-535A-403B-9ADE-D98D7C626662}" type="pres">
      <dgm:prSet presAssocID="{F5762473-54EF-49C8-B1FD-9948EB7C4ED8}" presName="iconBgRect" presStyleLbl="bgShp" presStyleIdx="0" presStyleCnt="7"/>
      <dgm:spPr/>
    </dgm:pt>
    <dgm:pt modelId="{21A79902-5466-4817-BA40-763ED6A25D3A}" type="pres">
      <dgm:prSet presAssocID="{F5762473-54EF-49C8-B1FD-9948EB7C4ED8}" presName="iconRect" presStyleLbl="node1" presStyleIdx="0" presStyleCnt="7"/>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ears"/>
        </a:ext>
      </dgm:extLst>
    </dgm:pt>
    <dgm:pt modelId="{E9D8FAFC-40FE-41E8-A4BE-E51D48C3E3B9}" type="pres">
      <dgm:prSet presAssocID="{F5762473-54EF-49C8-B1FD-9948EB7C4ED8}" presName="spaceRect" presStyleCnt="0"/>
      <dgm:spPr/>
    </dgm:pt>
    <dgm:pt modelId="{F2FB81C3-99FA-4823-90B1-2A372D84093A}" type="pres">
      <dgm:prSet presAssocID="{F5762473-54EF-49C8-B1FD-9948EB7C4ED8}" presName="textRect" presStyleLbl="revTx" presStyleIdx="0" presStyleCnt="7">
        <dgm:presLayoutVars>
          <dgm:chMax val="1"/>
          <dgm:chPref val="1"/>
        </dgm:presLayoutVars>
      </dgm:prSet>
      <dgm:spPr/>
    </dgm:pt>
    <dgm:pt modelId="{D37731E4-254A-463A-B986-15F48A3B01BD}" type="pres">
      <dgm:prSet presAssocID="{CDA7FFF8-EB34-4BAA-83F5-A2D2DD3A83E6}" presName="sibTrans" presStyleCnt="0"/>
      <dgm:spPr/>
    </dgm:pt>
    <dgm:pt modelId="{9A11EE2F-14F6-45A2-B7C4-689A775359C2}" type="pres">
      <dgm:prSet presAssocID="{62151F56-9638-4AA9-8AED-7D037FF11734}" presName="compNode" presStyleCnt="0"/>
      <dgm:spPr/>
    </dgm:pt>
    <dgm:pt modelId="{63E08866-AE1E-40C0-88CE-7DFD7C96A75F}" type="pres">
      <dgm:prSet presAssocID="{62151F56-9638-4AA9-8AED-7D037FF11734}" presName="iconBgRect" presStyleLbl="bgShp" presStyleIdx="1" presStyleCnt="7"/>
      <dgm:spPr/>
    </dgm:pt>
    <dgm:pt modelId="{12690B9E-1720-46B9-BA33-C5B1E58604AF}" type="pres">
      <dgm:prSet presAssocID="{62151F56-9638-4AA9-8AED-7D037FF11734}" presName="iconRect" presStyleLbl="node1" presStyleIdx="1" presStyleCnt="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ogrammer"/>
        </a:ext>
      </dgm:extLst>
    </dgm:pt>
    <dgm:pt modelId="{BD9345B4-9386-4DE5-9EA9-40D31F5CF25A}" type="pres">
      <dgm:prSet presAssocID="{62151F56-9638-4AA9-8AED-7D037FF11734}" presName="spaceRect" presStyleCnt="0"/>
      <dgm:spPr/>
    </dgm:pt>
    <dgm:pt modelId="{B8CAE7B3-7E4B-4E02-B462-1F036FC485E6}" type="pres">
      <dgm:prSet presAssocID="{62151F56-9638-4AA9-8AED-7D037FF11734}" presName="textRect" presStyleLbl="revTx" presStyleIdx="1" presStyleCnt="7">
        <dgm:presLayoutVars>
          <dgm:chMax val="1"/>
          <dgm:chPref val="1"/>
        </dgm:presLayoutVars>
      </dgm:prSet>
      <dgm:spPr/>
    </dgm:pt>
    <dgm:pt modelId="{C543FB72-97A7-411B-9FE2-18968995802C}" type="pres">
      <dgm:prSet presAssocID="{F308372E-AAFC-4C03-A7B2-23EC6FC57AA2}" presName="sibTrans" presStyleCnt="0"/>
      <dgm:spPr/>
    </dgm:pt>
    <dgm:pt modelId="{49A59950-F750-4B2F-9A5D-F127368AD95F}" type="pres">
      <dgm:prSet presAssocID="{62F295E3-C6FA-4E6B-ACD4-64A581AED8BF}" presName="compNode" presStyleCnt="0"/>
      <dgm:spPr/>
    </dgm:pt>
    <dgm:pt modelId="{D6E74DD6-4F26-409B-BAA3-CE7D91680543}" type="pres">
      <dgm:prSet presAssocID="{62F295E3-C6FA-4E6B-ACD4-64A581AED8BF}" presName="iconBgRect" presStyleLbl="bgShp" presStyleIdx="2" presStyleCnt="7"/>
      <dgm:spPr/>
    </dgm:pt>
    <dgm:pt modelId="{9F9E864D-593A-4687-98FE-62702419F02F}" type="pres">
      <dgm:prSet presAssocID="{62F295E3-C6FA-4E6B-ACD4-64A581AED8B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D8E5FE29-3F1D-4D89-A4BA-95B290F0AB10}" type="pres">
      <dgm:prSet presAssocID="{62F295E3-C6FA-4E6B-ACD4-64A581AED8BF}" presName="spaceRect" presStyleCnt="0"/>
      <dgm:spPr/>
    </dgm:pt>
    <dgm:pt modelId="{501C1BF1-5DAB-458B-BF61-7A248C759AAF}" type="pres">
      <dgm:prSet presAssocID="{62F295E3-C6FA-4E6B-ACD4-64A581AED8BF}" presName="textRect" presStyleLbl="revTx" presStyleIdx="2" presStyleCnt="7">
        <dgm:presLayoutVars>
          <dgm:chMax val="1"/>
          <dgm:chPref val="1"/>
        </dgm:presLayoutVars>
      </dgm:prSet>
      <dgm:spPr/>
    </dgm:pt>
    <dgm:pt modelId="{01464586-E48A-40C5-9329-026E86DB6232}" type="pres">
      <dgm:prSet presAssocID="{828993B4-5082-426B-B89D-E67E750D3F21}" presName="sibTrans" presStyleCnt="0"/>
      <dgm:spPr/>
    </dgm:pt>
    <dgm:pt modelId="{8C2E9429-20A0-4D53-8855-B1C675FED867}" type="pres">
      <dgm:prSet presAssocID="{6D24D46A-58A0-4EFE-8BA9-5B80DEA998BD}" presName="compNode" presStyleCnt="0"/>
      <dgm:spPr/>
    </dgm:pt>
    <dgm:pt modelId="{D935EBBD-DC77-42BB-B70F-F5ED5A21BA54}" type="pres">
      <dgm:prSet presAssocID="{6D24D46A-58A0-4EFE-8BA9-5B80DEA998BD}" presName="iconBgRect" presStyleLbl="bgShp" presStyleIdx="3" presStyleCnt="7"/>
      <dgm:spPr/>
    </dgm:pt>
    <dgm:pt modelId="{AA864B5C-08A9-48EE-91E3-C08F63BAA983}" type="pres">
      <dgm:prSet presAssocID="{6D24D46A-58A0-4EFE-8BA9-5B80DEA998B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loud Computing"/>
        </a:ext>
      </dgm:extLst>
    </dgm:pt>
    <dgm:pt modelId="{B137D8DA-761B-4AB4-9980-221E0B8AF626}" type="pres">
      <dgm:prSet presAssocID="{6D24D46A-58A0-4EFE-8BA9-5B80DEA998BD}" presName="spaceRect" presStyleCnt="0"/>
      <dgm:spPr/>
    </dgm:pt>
    <dgm:pt modelId="{E9932938-83A7-49A3-9C90-11293BAEBB10}" type="pres">
      <dgm:prSet presAssocID="{6D24D46A-58A0-4EFE-8BA9-5B80DEA998BD}" presName="textRect" presStyleLbl="revTx" presStyleIdx="3" presStyleCnt="7">
        <dgm:presLayoutVars>
          <dgm:chMax val="1"/>
          <dgm:chPref val="1"/>
        </dgm:presLayoutVars>
      </dgm:prSet>
      <dgm:spPr/>
    </dgm:pt>
    <dgm:pt modelId="{22EB203A-22EB-4C49-B6F0-913B4553EF88}" type="pres">
      <dgm:prSet presAssocID="{2A5CF661-13F8-424E-84A9-C16B0912186B}" presName="sibTrans" presStyleCnt="0"/>
      <dgm:spPr/>
    </dgm:pt>
    <dgm:pt modelId="{F0462FC9-C28A-413D-9A96-D4FEE58B212C}" type="pres">
      <dgm:prSet presAssocID="{9A404726-58A0-42AB-8CCD-80628BAFE05F}" presName="compNode" presStyleCnt="0"/>
      <dgm:spPr/>
    </dgm:pt>
    <dgm:pt modelId="{12E247E1-09DB-4141-9CCC-32D1D894D533}" type="pres">
      <dgm:prSet presAssocID="{9A404726-58A0-42AB-8CCD-80628BAFE05F}" presName="iconBgRect" presStyleLbl="bgShp" presStyleIdx="4" presStyleCnt="7"/>
      <dgm:spPr/>
    </dgm:pt>
    <dgm:pt modelId="{E2782BD5-1329-4C2E-9214-6BEAF205B9BE}" type="pres">
      <dgm:prSet presAssocID="{9A404726-58A0-42AB-8CCD-80628BAFE05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A57DE528-A461-4530-940E-AACD4AE2B4E1}" type="pres">
      <dgm:prSet presAssocID="{9A404726-58A0-42AB-8CCD-80628BAFE05F}" presName="spaceRect" presStyleCnt="0"/>
      <dgm:spPr/>
    </dgm:pt>
    <dgm:pt modelId="{E8296A95-AE35-40A4-92A9-BC3B470B2F72}" type="pres">
      <dgm:prSet presAssocID="{9A404726-58A0-42AB-8CCD-80628BAFE05F}" presName="textRect" presStyleLbl="revTx" presStyleIdx="4" presStyleCnt="7">
        <dgm:presLayoutVars>
          <dgm:chMax val="1"/>
          <dgm:chPref val="1"/>
        </dgm:presLayoutVars>
      </dgm:prSet>
      <dgm:spPr/>
    </dgm:pt>
    <dgm:pt modelId="{17A012BA-224A-4748-9913-35CAED01EEF6}" type="pres">
      <dgm:prSet presAssocID="{83E017E2-6EAC-48F7-A109-1822F5F7491F}" presName="sibTrans" presStyleCnt="0"/>
      <dgm:spPr/>
    </dgm:pt>
    <dgm:pt modelId="{BBF7FAC5-8D9B-4E7C-A2F2-B14D0E91CF86}" type="pres">
      <dgm:prSet presAssocID="{A4C01C7E-71B5-4423-A7D2-C657B7322EDF}" presName="compNode" presStyleCnt="0"/>
      <dgm:spPr/>
    </dgm:pt>
    <dgm:pt modelId="{F92C25E7-F2AF-4FBD-99A7-43BC905A9419}" type="pres">
      <dgm:prSet presAssocID="{A4C01C7E-71B5-4423-A7D2-C657B7322EDF}" presName="iconBgRect" presStyleLbl="bgShp" presStyleIdx="5" presStyleCnt="7"/>
      <dgm:spPr/>
    </dgm:pt>
    <dgm:pt modelId="{0E6E9C1E-EA8E-4D65-BD86-33BEB2C664EF}" type="pres">
      <dgm:prSet presAssocID="{A4C01C7E-71B5-4423-A7D2-C657B7322ED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Stamp"/>
        </a:ext>
      </dgm:extLst>
    </dgm:pt>
    <dgm:pt modelId="{67FEBBCD-2C11-4357-8B2F-563FBC1458AD}" type="pres">
      <dgm:prSet presAssocID="{A4C01C7E-71B5-4423-A7D2-C657B7322EDF}" presName="spaceRect" presStyleCnt="0"/>
      <dgm:spPr/>
    </dgm:pt>
    <dgm:pt modelId="{DDC27DD9-92DC-4B94-89D6-FD6022BD8B78}" type="pres">
      <dgm:prSet presAssocID="{A4C01C7E-71B5-4423-A7D2-C657B7322EDF}" presName="textRect" presStyleLbl="revTx" presStyleIdx="5" presStyleCnt="7">
        <dgm:presLayoutVars>
          <dgm:chMax val="1"/>
          <dgm:chPref val="1"/>
        </dgm:presLayoutVars>
      </dgm:prSet>
      <dgm:spPr/>
    </dgm:pt>
    <dgm:pt modelId="{317EDD22-C1F6-4D1F-BD4E-5F8894B5218D}" type="pres">
      <dgm:prSet presAssocID="{88FC3694-BF05-40AF-AF44-5B4F79CC4F17}" presName="sibTrans" presStyleCnt="0"/>
      <dgm:spPr/>
    </dgm:pt>
    <dgm:pt modelId="{A38CC612-F4DC-4CFB-BB37-C9C30C9A5DE3}" type="pres">
      <dgm:prSet presAssocID="{322DCAC2-3A77-4B89-B40E-A54A04E3ADAB}" presName="compNode" presStyleCnt="0"/>
      <dgm:spPr/>
    </dgm:pt>
    <dgm:pt modelId="{11AABDFB-C348-46CC-9B5B-52778FCC0E2A}" type="pres">
      <dgm:prSet presAssocID="{322DCAC2-3A77-4B89-B40E-A54A04E3ADAB}" presName="iconBgRect" presStyleLbl="bgShp" presStyleIdx="6" presStyleCnt="7"/>
      <dgm:spPr/>
    </dgm:pt>
    <dgm:pt modelId="{40CE1226-50DE-4B70-9B1D-D6F76B1810B7}" type="pres">
      <dgm:prSet presAssocID="{322DCAC2-3A77-4B89-B40E-A54A04E3ADA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uge"/>
        </a:ext>
      </dgm:extLst>
    </dgm:pt>
    <dgm:pt modelId="{B60403D9-9C35-49A3-80F4-B2A6097C1BD3}" type="pres">
      <dgm:prSet presAssocID="{322DCAC2-3A77-4B89-B40E-A54A04E3ADAB}" presName="spaceRect" presStyleCnt="0"/>
      <dgm:spPr/>
    </dgm:pt>
    <dgm:pt modelId="{C6E0BDBB-56E6-4495-8C7A-4813EF6A88ED}" type="pres">
      <dgm:prSet presAssocID="{322DCAC2-3A77-4B89-B40E-A54A04E3ADAB}" presName="textRect" presStyleLbl="revTx" presStyleIdx="6" presStyleCnt="7">
        <dgm:presLayoutVars>
          <dgm:chMax val="1"/>
          <dgm:chPref val="1"/>
        </dgm:presLayoutVars>
      </dgm:prSet>
      <dgm:spPr/>
    </dgm:pt>
  </dgm:ptLst>
  <dgm:cxnLst>
    <dgm:cxn modelId="{20F3410D-C00A-4824-88AE-A9BD40D42A2D}" type="presOf" srcId="{9A404726-58A0-42AB-8CCD-80628BAFE05F}" destId="{E8296A95-AE35-40A4-92A9-BC3B470B2F72}" srcOrd="0" destOrd="0" presId="urn:microsoft.com/office/officeart/2018/5/layout/IconCircleLabelList"/>
    <dgm:cxn modelId="{C9F99726-06C5-4FA1-BC25-635869035099}" type="presOf" srcId="{62F295E3-C6FA-4E6B-ACD4-64A581AED8BF}" destId="{501C1BF1-5DAB-458B-BF61-7A248C759AAF}" srcOrd="0" destOrd="0" presId="urn:microsoft.com/office/officeart/2018/5/layout/IconCircleLabelList"/>
    <dgm:cxn modelId="{A0BE7C5C-2B1A-4107-B190-AA46AC4550B4}" srcId="{9D7BF058-C266-4FFD-9B8A-19D20DEEFC51}" destId="{6D24D46A-58A0-4EFE-8BA9-5B80DEA998BD}" srcOrd="3" destOrd="0" parTransId="{EA21A74F-A77F-4349-92C6-A4291E38E979}" sibTransId="{2A5CF661-13F8-424E-84A9-C16B0912186B}"/>
    <dgm:cxn modelId="{CD6A4A65-4132-49D3-A380-DE822FAE72DB}" type="presOf" srcId="{322DCAC2-3A77-4B89-B40E-A54A04E3ADAB}" destId="{C6E0BDBB-56E6-4495-8C7A-4813EF6A88ED}" srcOrd="0" destOrd="0" presId="urn:microsoft.com/office/officeart/2018/5/layout/IconCircleLabelList"/>
    <dgm:cxn modelId="{CE458A6E-9A27-499B-BC1E-7E46BD2CC617}" type="presOf" srcId="{F5762473-54EF-49C8-B1FD-9948EB7C4ED8}" destId="{F2FB81C3-99FA-4823-90B1-2A372D84093A}" srcOrd="0" destOrd="0" presId="urn:microsoft.com/office/officeart/2018/5/layout/IconCircleLabelList"/>
    <dgm:cxn modelId="{DA51C254-C556-47A9-9604-94A33BABA863}" srcId="{9D7BF058-C266-4FFD-9B8A-19D20DEEFC51}" destId="{62F295E3-C6FA-4E6B-ACD4-64A581AED8BF}" srcOrd="2" destOrd="0" parTransId="{09E1F8C6-6CD6-4B4B-B66C-8AC1AA01FC42}" sibTransId="{828993B4-5082-426B-B89D-E67E750D3F21}"/>
    <dgm:cxn modelId="{B27BF257-B8B4-4D46-940D-3A0DB1085ECE}" type="presOf" srcId="{6D24D46A-58A0-4EFE-8BA9-5B80DEA998BD}" destId="{E9932938-83A7-49A3-9C90-11293BAEBB10}" srcOrd="0" destOrd="0" presId="urn:microsoft.com/office/officeart/2018/5/layout/IconCircleLabelList"/>
    <dgm:cxn modelId="{BD300C59-7935-4BEA-A40A-58FACA88BBA5}" srcId="{9D7BF058-C266-4FFD-9B8A-19D20DEEFC51}" destId="{322DCAC2-3A77-4B89-B40E-A54A04E3ADAB}" srcOrd="6" destOrd="0" parTransId="{1FA7DADD-6014-4EEA-A146-9FB3D5312772}" sibTransId="{D1D9B333-8D3B-4FD9-8DAB-49DA8226645D}"/>
    <dgm:cxn modelId="{F944AC79-9D1A-43F1-A185-327FF1AC54D2}" type="presOf" srcId="{A4C01C7E-71B5-4423-A7D2-C657B7322EDF}" destId="{DDC27DD9-92DC-4B94-89D6-FD6022BD8B78}" srcOrd="0" destOrd="0" presId="urn:microsoft.com/office/officeart/2018/5/layout/IconCircleLabelList"/>
    <dgm:cxn modelId="{07F38989-287C-4C85-A51F-8E304CF6B450}" srcId="{9D7BF058-C266-4FFD-9B8A-19D20DEEFC51}" destId="{A4C01C7E-71B5-4423-A7D2-C657B7322EDF}" srcOrd="5" destOrd="0" parTransId="{5B7010FE-9CDF-4C8E-B865-03B82355ACC6}" sibTransId="{88FC3694-BF05-40AF-AF44-5B4F79CC4F17}"/>
    <dgm:cxn modelId="{DBA1188A-6EDB-4B38-A3EC-9393748B23F2}" srcId="{9D7BF058-C266-4FFD-9B8A-19D20DEEFC51}" destId="{9A404726-58A0-42AB-8CCD-80628BAFE05F}" srcOrd="4" destOrd="0" parTransId="{C597D5D5-A72A-4DBE-B86B-161F8CD78FE2}" sibTransId="{83E017E2-6EAC-48F7-A109-1822F5F7491F}"/>
    <dgm:cxn modelId="{AB7740C2-F74A-4720-9DB7-E0BF0C2DA295}" srcId="{9D7BF058-C266-4FFD-9B8A-19D20DEEFC51}" destId="{62151F56-9638-4AA9-8AED-7D037FF11734}" srcOrd="1" destOrd="0" parTransId="{78C504CB-A8DC-4F60-8668-ABBD46143753}" sibTransId="{F308372E-AAFC-4C03-A7B2-23EC6FC57AA2}"/>
    <dgm:cxn modelId="{EEB790CF-0440-4367-A763-50C711CE2F0E}" type="presOf" srcId="{9D7BF058-C266-4FFD-9B8A-19D20DEEFC51}" destId="{37A92A0E-1741-4109-8B53-507AC4841268}" srcOrd="0" destOrd="0" presId="urn:microsoft.com/office/officeart/2018/5/layout/IconCircleLabelList"/>
    <dgm:cxn modelId="{376B40E1-54FA-4E19-893C-B61C4959C55C}" type="presOf" srcId="{62151F56-9638-4AA9-8AED-7D037FF11734}" destId="{B8CAE7B3-7E4B-4E02-B462-1F036FC485E6}" srcOrd="0" destOrd="0" presId="urn:microsoft.com/office/officeart/2018/5/layout/IconCircleLabelList"/>
    <dgm:cxn modelId="{53CC85F5-8E5C-4827-AE2E-F94D460FFF38}" srcId="{9D7BF058-C266-4FFD-9B8A-19D20DEEFC51}" destId="{F5762473-54EF-49C8-B1FD-9948EB7C4ED8}" srcOrd="0" destOrd="0" parTransId="{11F28EE2-CE2A-470D-96CE-2F5FAE7CF2DB}" sibTransId="{CDA7FFF8-EB34-4BAA-83F5-A2D2DD3A83E6}"/>
    <dgm:cxn modelId="{B676F871-3FD8-4F24-B5BB-44ABE6BC91B8}" type="presParOf" srcId="{37A92A0E-1741-4109-8B53-507AC4841268}" destId="{811E153E-01FC-483E-9D17-10A4622BFA90}" srcOrd="0" destOrd="0" presId="urn:microsoft.com/office/officeart/2018/5/layout/IconCircleLabelList"/>
    <dgm:cxn modelId="{BC1E8890-4D97-4F0D-931E-C406DB78382B}" type="presParOf" srcId="{811E153E-01FC-483E-9D17-10A4622BFA90}" destId="{20C3C7EF-535A-403B-9ADE-D98D7C626662}" srcOrd="0" destOrd="0" presId="urn:microsoft.com/office/officeart/2018/5/layout/IconCircleLabelList"/>
    <dgm:cxn modelId="{455CF4B7-979A-43F2-9271-13FD9B7EEEB5}" type="presParOf" srcId="{811E153E-01FC-483E-9D17-10A4622BFA90}" destId="{21A79902-5466-4817-BA40-763ED6A25D3A}" srcOrd="1" destOrd="0" presId="urn:microsoft.com/office/officeart/2018/5/layout/IconCircleLabelList"/>
    <dgm:cxn modelId="{DFEEDE48-475B-4AD5-B181-0936436CB127}" type="presParOf" srcId="{811E153E-01FC-483E-9D17-10A4622BFA90}" destId="{E9D8FAFC-40FE-41E8-A4BE-E51D48C3E3B9}" srcOrd="2" destOrd="0" presId="urn:microsoft.com/office/officeart/2018/5/layout/IconCircleLabelList"/>
    <dgm:cxn modelId="{1854373B-ECCD-4B62-AB9C-E4A303FCAFDC}" type="presParOf" srcId="{811E153E-01FC-483E-9D17-10A4622BFA90}" destId="{F2FB81C3-99FA-4823-90B1-2A372D84093A}" srcOrd="3" destOrd="0" presId="urn:microsoft.com/office/officeart/2018/5/layout/IconCircleLabelList"/>
    <dgm:cxn modelId="{64FE9823-2F9E-48CC-9EA6-926DFC23250E}" type="presParOf" srcId="{37A92A0E-1741-4109-8B53-507AC4841268}" destId="{D37731E4-254A-463A-B986-15F48A3B01BD}" srcOrd="1" destOrd="0" presId="urn:microsoft.com/office/officeart/2018/5/layout/IconCircleLabelList"/>
    <dgm:cxn modelId="{08DAC8C0-3203-49C9-801D-387995F76C09}" type="presParOf" srcId="{37A92A0E-1741-4109-8B53-507AC4841268}" destId="{9A11EE2F-14F6-45A2-B7C4-689A775359C2}" srcOrd="2" destOrd="0" presId="urn:microsoft.com/office/officeart/2018/5/layout/IconCircleLabelList"/>
    <dgm:cxn modelId="{ED9A1AFA-03BA-4BEF-A739-C945F8AD159A}" type="presParOf" srcId="{9A11EE2F-14F6-45A2-B7C4-689A775359C2}" destId="{63E08866-AE1E-40C0-88CE-7DFD7C96A75F}" srcOrd="0" destOrd="0" presId="urn:microsoft.com/office/officeart/2018/5/layout/IconCircleLabelList"/>
    <dgm:cxn modelId="{B4262470-97D6-48D9-8B0B-BF42F3C1D258}" type="presParOf" srcId="{9A11EE2F-14F6-45A2-B7C4-689A775359C2}" destId="{12690B9E-1720-46B9-BA33-C5B1E58604AF}" srcOrd="1" destOrd="0" presId="urn:microsoft.com/office/officeart/2018/5/layout/IconCircleLabelList"/>
    <dgm:cxn modelId="{87D932E0-D2BB-48C8-BF89-736A3995A3FA}" type="presParOf" srcId="{9A11EE2F-14F6-45A2-B7C4-689A775359C2}" destId="{BD9345B4-9386-4DE5-9EA9-40D31F5CF25A}" srcOrd="2" destOrd="0" presId="urn:microsoft.com/office/officeart/2018/5/layout/IconCircleLabelList"/>
    <dgm:cxn modelId="{CAA7B6C9-6D79-4998-BDE2-ED057AE0E2A6}" type="presParOf" srcId="{9A11EE2F-14F6-45A2-B7C4-689A775359C2}" destId="{B8CAE7B3-7E4B-4E02-B462-1F036FC485E6}" srcOrd="3" destOrd="0" presId="urn:microsoft.com/office/officeart/2018/5/layout/IconCircleLabelList"/>
    <dgm:cxn modelId="{736C343D-BD35-4F98-9498-32AE604FD926}" type="presParOf" srcId="{37A92A0E-1741-4109-8B53-507AC4841268}" destId="{C543FB72-97A7-411B-9FE2-18968995802C}" srcOrd="3" destOrd="0" presId="urn:microsoft.com/office/officeart/2018/5/layout/IconCircleLabelList"/>
    <dgm:cxn modelId="{5FA4372F-5EEE-4B4B-89A0-6F43F8FD1AA8}" type="presParOf" srcId="{37A92A0E-1741-4109-8B53-507AC4841268}" destId="{49A59950-F750-4B2F-9A5D-F127368AD95F}" srcOrd="4" destOrd="0" presId="urn:microsoft.com/office/officeart/2018/5/layout/IconCircleLabelList"/>
    <dgm:cxn modelId="{063813F8-BCC9-4FC1-9A70-255A2D2EEA0A}" type="presParOf" srcId="{49A59950-F750-4B2F-9A5D-F127368AD95F}" destId="{D6E74DD6-4F26-409B-BAA3-CE7D91680543}" srcOrd="0" destOrd="0" presId="urn:microsoft.com/office/officeart/2018/5/layout/IconCircleLabelList"/>
    <dgm:cxn modelId="{6C6A38EA-4F27-43E8-BD27-7FAFBD613F6B}" type="presParOf" srcId="{49A59950-F750-4B2F-9A5D-F127368AD95F}" destId="{9F9E864D-593A-4687-98FE-62702419F02F}" srcOrd="1" destOrd="0" presId="urn:microsoft.com/office/officeart/2018/5/layout/IconCircleLabelList"/>
    <dgm:cxn modelId="{30F7E974-BE7E-4FFD-9396-EEECC209A561}" type="presParOf" srcId="{49A59950-F750-4B2F-9A5D-F127368AD95F}" destId="{D8E5FE29-3F1D-4D89-A4BA-95B290F0AB10}" srcOrd="2" destOrd="0" presId="urn:microsoft.com/office/officeart/2018/5/layout/IconCircleLabelList"/>
    <dgm:cxn modelId="{DE624CDC-69F9-4AA5-A7AB-FF64A145E00E}" type="presParOf" srcId="{49A59950-F750-4B2F-9A5D-F127368AD95F}" destId="{501C1BF1-5DAB-458B-BF61-7A248C759AAF}" srcOrd="3" destOrd="0" presId="urn:microsoft.com/office/officeart/2018/5/layout/IconCircleLabelList"/>
    <dgm:cxn modelId="{1ADAA4A5-29B2-4BDE-A129-4998DAEB7110}" type="presParOf" srcId="{37A92A0E-1741-4109-8B53-507AC4841268}" destId="{01464586-E48A-40C5-9329-026E86DB6232}" srcOrd="5" destOrd="0" presId="urn:microsoft.com/office/officeart/2018/5/layout/IconCircleLabelList"/>
    <dgm:cxn modelId="{8AD7F1F6-2379-43DD-BC2F-9F8523164361}" type="presParOf" srcId="{37A92A0E-1741-4109-8B53-507AC4841268}" destId="{8C2E9429-20A0-4D53-8855-B1C675FED867}" srcOrd="6" destOrd="0" presId="urn:microsoft.com/office/officeart/2018/5/layout/IconCircleLabelList"/>
    <dgm:cxn modelId="{E948E945-8DCD-417E-A6D5-9BD113E96486}" type="presParOf" srcId="{8C2E9429-20A0-4D53-8855-B1C675FED867}" destId="{D935EBBD-DC77-42BB-B70F-F5ED5A21BA54}" srcOrd="0" destOrd="0" presId="urn:microsoft.com/office/officeart/2018/5/layout/IconCircleLabelList"/>
    <dgm:cxn modelId="{35DE6B9D-2210-4F3B-8B41-F5AB2F75C82E}" type="presParOf" srcId="{8C2E9429-20A0-4D53-8855-B1C675FED867}" destId="{AA864B5C-08A9-48EE-91E3-C08F63BAA983}" srcOrd="1" destOrd="0" presId="urn:microsoft.com/office/officeart/2018/5/layout/IconCircleLabelList"/>
    <dgm:cxn modelId="{9938E78D-9BC2-416B-A4FC-14781BDE4FE0}" type="presParOf" srcId="{8C2E9429-20A0-4D53-8855-B1C675FED867}" destId="{B137D8DA-761B-4AB4-9980-221E0B8AF626}" srcOrd="2" destOrd="0" presId="urn:microsoft.com/office/officeart/2018/5/layout/IconCircleLabelList"/>
    <dgm:cxn modelId="{A0A265AD-1547-4797-93EE-E0DA549BF13B}" type="presParOf" srcId="{8C2E9429-20A0-4D53-8855-B1C675FED867}" destId="{E9932938-83A7-49A3-9C90-11293BAEBB10}" srcOrd="3" destOrd="0" presId="urn:microsoft.com/office/officeart/2018/5/layout/IconCircleLabelList"/>
    <dgm:cxn modelId="{B152DA4A-13BA-4840-A9F6-389452D728F2}" type="presParOf" srcId="{37A92A0E-1741-4109-8B53-507AC4841268}" destId="{22EB203A-22EB-4C49-B6F0-913B4553EF88}" srcOrd="7" destOrd="0" presId="urn:microsoft.com/office/officeart/2018/5/layout/IconCircleLabelList"/>
    <dgm:cxn modelId="{E1B41081-CCE3-4430-A228-881CED002094}" type="presParOf" srcId="{37A92A0E-1741-4109-8B53-507AC4841268}" destId="{F0462FC9-C28A-413D-9A96-D4FEE58B212C}" srcOrd="8" destOrd="0" presId="urn:microsoft.com/office/officeart/2018/5/layout/IconCircleLabelList"/>
    <dgm:cxn modelId="{2F5EAFF7-9F9F-4479-AE9A-BA582694BDA8}" type="presParOf" srcId="{F0462FC9-C28A-413D-9A96-D4FEE58B212C}" destId="{12E247E1-09DB-4141-9CCC-32D1D894D533}" srcOrd="0" destOrd="0" presId="urn:microsoft.com/office/officeart/2018/5/layout/IconCircleLabelList"/>
    <dgm:cxn modelId="{FB7DB6BB-ACCD-4F06-8CD8-7D16D834ECB4}" type="presParOf" srcId="{F0462FC9-C28A-413D-9A96-D4FEE58B212C}" destId="{E2782BD5-1329-4C2E-9214-6BEAF205B9BE}" srcOrd="1" destOrd="0" presId="urn:microsoft.com/office/officeart/2018/5/layout/IconCircleLabelList"/>
    <dgm:cxn modelId="{75491A0B-2A29-4A90-9BBB-A970D6679A15}" type="presParOf" srcId="{F0462FC9-C28A-413D-9A96-D4FEE58B212C}" destId="{A57DE528-A461-4530-940E-AACD4AE2B4E1}" srcOrd="2" destOrd="0" presId="urn:microsoft.com/office/officeart/2018/5/layout/IconCircleLabelList"/>
    <dgm:cxn modelId="{A885E681-31F7-47C3-85A9-2CBF67A4B340}" type="presParOf" srcId="{F0462FC9-C28A-413D-9A96-D4FEE58B212C}" destId="{E8296A95-AE35-40A4-92A9-BC3B470B2F72}" srcOrd="3" destOrd="0" presId="urn:microsoft.com/office/officeart/2018/5/layout/IconCircleLabelList"/>
    <dgm:cxn modelId="{3C2574B0-5D93-4C39-90CC-4358F9CC67CA}" type="presParOf" srcId="{37A92A0E-1741-4109-8B53-507AC4841268}" destId="{17A012BA-224A-4748-9913-35CAED01EEF6}" srcOrd="9" destOrd="0" presId="urn:microsoft.com/office/officeart/2018/5/layout/IconCircleLabelList"/>
    <dgm:cxn modelId="{1322B8BE-D63A-4CEB-B023-D07AB2755977}" type="presParOf" srcId="{37A92A0E-1741-4109-8B53-507AC4841268}" destId="{BBF7FAC5-8D9B-4E7C-A2F2-B14D0E91CF86}" srcOrd="10" destOrd="0" presId="urn:microsoft.com/office/officeart/2018/5/layout/IconCircleLabelList"/>
    <dgm:cxn modelId="{274E8E87-03A7-4DB2-A706-332BB17BE51C}" type="presParOf" srcId="{BBF7FAC5-8D9B-4E7C-A2F2-B14D0E91CF86}" destId="{F92C25E7-F2AF-4FBD-99A7-43BC905A9419}" srcOrd="0" destOrd="0" presId="urn:microsoft.com/office/officeart/2018/5/layout/IconCircleLabelList"/>
    <dgm:cxn modelId="{7624494E-EF23-4344-9292-45DBC9835BB7}" type="presParOf" srcId="{BBF7FAC5-8D9B-4E7C-A2F2-B14D0E91CF86}" destId="{0E6E9C1E-EA8E-4D65-BD86-33BEB2C664EF}" srcOrd="1" destOrd="0" presId="urn:microsoft.com/office/officeart/2018/5/layout/IconCircleLabelList"/>
    <dgm:cxn modelId="{1BA4ED96-D6AA-4790-8939-8ADE78D91DA8}" type="presParOf" srcId="{BBF7FAC5-8D9B-4E7C-A2F2-B14D0E91CF86}" destId="{67FEBBCD-2C11-4357-8B2F-563FBC1458AD}" srcOrd="2" destOrd="0" presId="urn:microsoft.com/office/officeart/2018/5/layout/IconCircleLabelList"/>
    <dgm:cxn modelId="{97A30B4C-A310-49A3-B89C-F81A2B66EE2C}" type="presParOf" srcId="{BBF7FAC5-8D9B-4E7C-A2F2-B14D0E91CF86}" destId="{DDC27DD9-92DC-4B94-89D6-FD6022BD8B78}" srcOrd="3" destOrd="0" presId="urn:microsoft.com/office/officeart/2018/5/layout/IconCircleLabelList"/>
    <dgm:cxn modelId="{68F1DC79-F339-4316-92ED-8E131783118A}" type="presParOf" srcId="{37A92A0E-1741-4109-8B53-507AC4841268}" destId="{317EDD22-C1F6-4D1F-BD4E-5F8894B5218D}" srcOrd="11" destOrd="0" presId="urn:microsoft.com/office/officeart/2018/5/layout/IconCircleLabelList"/>
    <dgm:cxn modelId="{6659ED87-6CDC-4C06-95A8-67D3B77B3E2A}" type="presParOf" srcId="{37A92A0E-1741-4109-8B53-507AC4841268}" destId="{A38CC612-F4DC-4CFB-BB37-C9C30C9A5DE3}" srcOrd="12" destOrd="0" presId="urn:microsoft.com/office/officeart/2018/5/layout/IconCircleLabelList"/>
    <dgm:cxn modelId="{079FA846-6133-40F1-AE6C-A66EDDB3E9D5}" type="presParOf" srcId="{A38CC612-F4DC-4CFB-BB37-C9C30C9A5DE3}" destId="{11AABDFB-C348-46CC-9B5B-52778FCC0E2A}" srcOrd="0" destOrd="0" presId="urn:microsoft.com/office/officeart/2018/5/layout/IconCircleLabelList"/>
    <dgm:cxn modelId="{6BCC704E-78BB-417B-9C90-36AF620E4E6A}" type="presParOf" srcId="{A38CC612-F4DC-4CFB-BB37-C9C30C9A5DE3}" destId="{40CE1226-50DE-4B70-9B1D-D6F76B1810B7}" srcOrd="1" destOrd="0" presId="urn:microsoft.com/office/officeart/2018/5/layout/IconCircleLabelList"/>
    <dgm:cxn modelId="{A7F555C8-72D6-47D7-A299-89FA421B127C}" type="presParOf" srcId="{A38CC612-F4DC-4CFB-BB37-C9C30C9A5DE3}" destId="{B60403D9-9C35-49A3-80F4-B2A6097C1BD3}" srcOrd="2" destOrd="0" presId="urn:microsoft.com/office/officeart/2018/5/layout/IconCircleLabelList"/>
    <dgm:cxn modelId="{3A8EF103-0DD0-474F-9400-3C8B39174233}" type="presParOf" srcId="{A38CC612-F4DC-4CFB-BB37-C9C30C9A5DE3}" destId="{C6E0BDBB-56E6-4495-8C7A-4813EF6A88E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9A9228-C534-4491-A0BA-4AFD5D091924}" type="doc">
      <dgm:prSet loTypeId="urn:microsoft.com/office/officeart/2016/7/layout/BasicTimeline" loCatId="process" qsTypeId="urn:microsoft.com/office/officeart/2005/8/quickstyle/simple1" qsCatId="simple" csTypeId="urn:microsoft.com/office/officeart/2005/8/colors/colorful5" csCatId="colorful" phldr="1"/>
      <dgm:spPr/>
      <dgm:t>
        <a:bodyPr/>
        <a:lstStyle/>
        <a:p>
          <a:endParaRPr lang="en-US"/>
        </a:p>
      </dgm:t>
    </dgm:pt>
    <dgm:pt modelId="{C8CA6906-E97E-41ED-B05D-482C28B9B634}">
      <dgm:prSet/>
      <dgm:spPr/>
      <dgm:t>
        <a:bodyPr/>
        <a:lstStyle/>
        <a:p>
          <a:pPr>
            <a:defRPr b="1"/>
          </a:pPr>
          <a:r>
            <a:rPr lang="en-US" dirty="0"/>
            <a:t>1999</a:t>
          </a:r>
        </a:p>
      </dgm:t>
    </dgm:pt>
    <dgm:pt modelId="{41440C8B-4E33-4DE0-B709-7B4AC72F66E3}" type="parTrans" cxnId="{034E9327-3E46-4F19-AA32-92558279EC76}">
      <dgm:prSet/>
      <dgm:spPr/>
      <dgm:t>
        <a:bodyPr/>
        <a:lstStyle/>
        <a:p>
          <a:endParaRPr lang="en-US"/>
        </a:p>
      </dgm:t>
    </dgm:pt>
    <dgm:pt modelId="{F5FA5E61-D3CE-46EE-BDD0-BA8C48BF0868}" type="sibTrans" cxnId="{034E9327-3E46-4F19-AA32-92558279EC76}">
      <dgm:prSet/>
      <dgm:spPr/>
      <dgm:t>
        <a:bodyPr/>
        <a:lstStyle/>
        <a:p>
          <a:endParaRPr lang="en-US"/>
        </a:p>
      </dgm:t>
    </dgm:pt>
    <dgm:pt modelId="{35B65A7D-5B06-493D-8658-7C87185EEE44}">
      <dgm:prSet/>
      <dgm:spPr/>
      <dgm:t>
        <a:bodyPr/>
        <a:lstStyle/>
        <a:p>
          <a:r>
            <a:rPr lang="en-US" dirty="0"/>
            <a:t>.NET Framework Started</a:t>
          </a:r>
        </a:p>
      </dgm:t>
    </dgm:pt>
    <dgm:pt modelId="{5804A14C-C450-4FA6-AB1B-49819B010535}" type="parTrans" cxnId="{ACAF0A88-5C18-4497-B585-93514E7A561E}">
      <dgm:prSet/>
      <dgm:spPr/>
      <dgm:t>
        <a:bodyPr/>
        <a:lstStyle/>
        <a:p>
          <a:endParaRPr lang="en-US"/>
        </a:p>
      </dgm:t>
    </dgm:pt>
    <dgm:pt modelId="{3912E5FA-D286-4F9F-B1A5-70457BC3A8E4}" type="sibTrans" cxnId="{ACAF0A88-5C18-4497-B585-93514E7A561E}">
      <dgm:prSet/>
      <dgm:spPr/>
      <dgm:t>
        <a:bodyPr/>
        <a:lstStyle/>
        <a:p>
          <a:endParaRPr lang="en-US"/>
        </a:p>
      </dgm:t>
    </dgm:pt>
    <dgm:pt modelId="{063F0055-9E62-4C60-9433-6B8ACAE3D9DB}">
      <dgm:prSet/>
      <dgm:spPr/>
      <dgm:t>
        <a:bodyPr/>
        <a:lstStyle/>
        <a:p>
          <a:pPr>
            <a:defRPr b="1"/>
          </a:pPr>
          <a:r>
            <a:rPr lang="en-US" dirty="0"/>
            <a:t>2000</a:t>
          </a:r>
        </a:p>
      </dgm:t>
    </dgm:pt>
    <dgm:pt modelId="{34563D38-6412-4FF5-BB60-BD86C04CFD44}" type="parTrans" cxnId="{E1E8B605-EA19-4AB2-8E01-BDE8830ABD32}">
      <dgm:prSet/>
      <dgm:spPr/>
      <dgm:t>
        <a:bodyPr/>
        <a:lstStyle/>
        <a:p>
          <a:endParaRPr lang="en-US"/>
        </a:p>
      </dgm:t>
    </dgm:pt>
    <dgm:pt modelId="{4506F03E-A756-4D24-BF7D-EA4DD2191810}" type="sibTrans" cxnId="{E1E8B605-EA19-4AB2-8E01-BDE8830ABD32}">
      <dgm:prSet/>
      <dgm:spPr/>
      <dgm:t>
        <a:bodyPr/>
        <a:lstStyle/>
        <a:p>
          <a:endParaRPr lang="en-US"/>
        </a:p>
      </dgm:t>
    </dgm:pt>
    <dgm:pt modelId="{F495A30F-6AA4-49D1-B537-48EF91630A86}">
      <dgm:prSet/>
      <dgm:spPr/>
      <dgm:t>
        <a:bodyPr/>
        <a:lstStyle/>
        <a:p>
          <a:r>
            <a:rPr lang="en-US" dirty="0"/>
            <a:t>.NET 1.0 beta release</a:t>
          </a:r>
        </a:p>
      </dgm:t>
    </dgm:pt>
    <dgm:pt modelId="{5EAFEE39-D02A-460F-9DE2-0BA34E04B4BB}" type="parTrans" cxnId="{9C63EA5F-7BCF-4EDC-971E-471E71FB7110}">
      <dgm:prSet/>
      <dgm:spPr/>
      <dgm:t>
        <a:bodyPr/>
        <a:lstStyle/>
        <a:p>
          <a:endParaRPr lang="en-US"/>
        </a:p>
      </dgm:t>
    </dgm:pt>
    <dgm:pt modelId="{268905EB-CF09-4D3A-BF5B-17F8B2190B2F}" type="sibTrans" cxnId="{9C63EA5F-7BCF-4EDC-971E-471E71FB7110}">
      <dgm:prSet/>
      <dgm:spPr/>
      <dgm:t>
        <a:bodyPr/>
        <a:lstStyle/>
        <a:p>
          <a:endParaRPr lang="en-US"/>
        </a:p>
      </dgm:t>
    </dgm:pt>
    <dgm:pt modelId="{F92B255D-9FBC-48C7-8A3D-BDCC046330C9}">
      <dgm:prSet/>
      <dgm:spPr/>
      <dgm:t>
        <a:bodyPr/>
        <a:lstStyle/>
        <a:p>
          <a:pPr>
            <a:defRPr b="1"/>
          </a:pPr>
          <a:r>
            <a:rPr lang="en-US" dirty="0"/>
            <a:t>2001</a:t>
          </a:r>
        </a:p>
      </dgm:t>
    </dgm:pt>
    <dgm:pt modelId="{4471805D-6354-4F8C-BA55-F6278DEAFA8E}" type="parTrans" cxnId="{32F4DF3B-B683-4D77-9B52-9A8940C67647}">
      <dgm:prSet/>
      <dgm:spPr/>
      <dgm:t>
        <a:bodyPr/>
        <a:lstStyle/>
        <a:p>
          <a:endParaRPr lang="en-US"/>
        </a:p>
      </dgm:t>
    </dgm:pt>
    <dgm:pt modelId="{26EFC04E-EE33-4536-9349-80A962D42323}" type="sibTrans" cxnId="{32F4DF3B-B683-4D77-9B52-9A8940C67647}">
      <dgm:prSet/>
      <dgm:spPr/>
      <dgm:t>
        <a:bodyPr/>
        <a:lstStyle/>
        <a:p>
          <a:endParaRPr lang="en-US"/>
        </a:p>
      </dgm:t>
    </dgm:pt>
    <dgm:pt modelId="{B6A0F343-768C-4D4B-93A2-A87CCAC8090B}">
      <dgm:prSet/>
      <dgm:spPr/>
      <dgm:t>
        <a:bodyPr/>
        <a:lstStyle/>
        <a:p>
          <a:r>
            <a:rPr lang="en-US" dirty="0"/>
            <a:t>CLI and C# were verified by ECMA</a:t>
          </a:r>
        </a:p>
      </dgm:t>
    </dgm:pt>
    <dgm:pt modelId="{B35BA99F-3EAC-45D9-A846-9A6245A3B23E}" type="parTrans" cxnId="{03C5AE1A-A4D2-4DFE-AF10-E297A5DA3B55}">
      <dgm:prSet/>
      <dgm:spPr/>
      <dgm:t>
        <a:bodyPr/>
        <a:lstStyle/>
        <a:p>
          <a:endParaRPr lang="en-US"/>
        </a:p>
      </dgm:t>
    </dgm:pt>
    <dgm:pt modelId="{B7355A5F-CF7D-47B6-A9BA-8CC3FE1143CD}" type="sibTrans" cxnId="{03C5AE1A-A4D2-4DFE-AF10-E297A5DA3B55}">
      <dgm:prSet/>
      <dgm:spPr/>
      <dgm:t>
        <a:bodyPr/>
        <a:lstStyle/>
        <a:p>
          <a:endParaRPr lang="en-US"/>
        </a:p>
      </dgm:t>
    </dgm:pt>
    <dgm:pt modelId="{1EBD0AAA-9760-4F14-87EE-E7767404939C}">
      <dgm:prSet/>
      <dgm:spPr/>
      <dgm:t>
        <a:bodyPr/>
        <a:lstStyle/>
        <a:p>
          <a:pPr>
            <a:defRPr b="1"/>
          </a:pPr>
          <a:r>
            <a:rPr lang="en-US" dirty="0"/>
            <a:t>2004</a:t>
          </a:r>
        </a:p>
      </dgm:t>
    </dgm:pt>
    <dgm:pt modelId="{59486A3A-F17E-45AC-A52E-B3104FBCD873}" type="parTrans" cxnId="{49C89435-94E0-42C3-AFD3-E319E55ACABE}">
      <dgm:prSet/>
      <dgm:spPr/>
      <dgm:t>
        <a:bodyPr/>
        <a:lstStyle/>
        <a:p>
          <a:endParaRPr lang="en-US"/>
        </a:p>
      </dgm:t>
    </dgm:pt>
    <dgm:pt modelId="{92FF400A-26E4-48F7-9BF2-24B308587826}" type="sibTrans" cxnId="{49C89435-94E0-42C3-AFD3-E319E55ACABE}">
      <dgm:prSet/>
      <dgm:spPr/>
      <dgm:t>
        <a:bodyPr/>
        <a:lstStyle/>
        <a:p>
          <a:endParaRPr lang="en-US"/>
        </a:p>
      </dgm:t>
    </dgm:pt>
    <dgm:pt modelId="{0353EB75-D1ED-41A9-989F-2F63629631A8}">
      <dgm:prSet/>
      <dgm:spPr/>
      <dgm:t>
        <a:bodyPr/>
        <a:lstStyle/>
        <a:p>
          <a:r>
            <a:rPr lang="en-US" dirty="0"/>
            <a:t>Mono 1.0</a:t>
          </a:r>
        </a:p>
      </dgm:t>
    </dgm:pt>
    <dgm:pt modelId="{6BE6676E-76C1-4127-94C8-E5D6BC5BDEC7}" type="parTrans" cxnId="{B3765DAF-4AE5-4A1A-B6A2-2911852610C1}">
      <dgm:prSet/>
      <dgm:spPr/>
      <dgm:t>
        <a:bodyPr/>
        <a:lstStyle/>
        <a:p>
          <a:endParaRPr lang="en-US"/>
        </a:p>
      </dgm:t>
    </dgm:pt>
    <dgm:pt modelId="{21EC12F7-5325-457D-878C-E24F07488003}" type="sibTrans" cxnId="{B3765DAF-4AE5-4A1A-B6A2-2911852610C1}">
      <dgm:prSet/>
      <dgm:spPr/>
      <dgm:t>
        <a:bodyPr/>
        <a:lstStyle/>
        <a:p>
          <a:endParaRPr lang="en-US"/>
        </a:p>
      </dgm:t>
    </dgm:pt>
    <dgm:pt modelId="{EAFF7710-AB99-474F-8485-D87AF7392B2A}">
      <dgm:prSet/>
      <dgm:spPr/>
      <dgm:t>
        <a:bodyPr/>
        <a:lstStyle/>
        <a:p>
          <a:pPr>
            <a:defRPr b="1"/>
          </a:pPr>
          <a:r>
            <a:rPr lang="en-US" dirty="0"/>
            <a:t>2007</a:t>
          </a:r>
        </a:p>
      </dgm:t>
    </dgm:pt>
    <dgm:pt modelId="{488E4376-152A-4F01-9FFD-86C82B2CEAFD}" type="parTrans" cxnId="{AA672EA7-0622-4C55-AB90-7A9B8A79CD82}">
      <dgm:prSet/>
      <dgm:spPr/>
      <dgm:t>
        <a:bodyPr/>
        <a:lstStyle/>
        <a:p>
          <a:endParaRPr lang="en-US"/>
        </a:p>
      </dgm:t>
    </dgm:pt>
    <dgm:pt modelId="{17E46DBE-E7C5-4BA2-A899-37883B0F7E4B}" type="sibTrans" cxnId="{AA672EA7-0622-4C55-AB90-7A9B8A79CD82}">
      <dgm:prSet/>
      <dgm:spPr/>
      <dgm:t>
        <a:bodyPr/>
        <a:lstStyle/>
        <a:p>
          <a:endParaRPr lang="en-US"/>
        </a:p>
      </dgm:t>
    </dgm:pt>
    <dgm:pt modelId="{4C4B0FB8-A87E-48A2-AAF7-B2FB97CD83FF}">
      <dgm:prSet/>
      <dgm:spPr/>
      <dgm:t>
        <a:bodyPr/>
        <a:lstStyle/>
        <a:p>
          <a:r>
            <a:rPr lang="en-US" dirty="0"/>
            <a:t>.NET 3.5 under Microsoft Reference Source License.</a:t>
          </a:r>
        </a:p>
      </dgm:t>
    </dgm:pt>
    <dgm:pt modelId="{900DAD65-CC69-4ECE-BE71-01886EF7C111}" type="parTrans" cxnId="{997B3CDD-9E0C-4424-BE94-FC03EAF25290}">
      <dgm:prSet/>
      <dgm:spPr/>
      <dgm:t>
        <a:bodyPr/>
        <a:lstStyle/>
        <a:p>
          <a:endParaRPr lang="en-US"/>
        </a:p>
      </dgm:t>
    </dgm:pt>
    <dgm:pt modelId="{A391CE08-A7B6-4883-9F6C-AF1D33968149}" type="sibTrans" cxnId="{997B3CDD-9E0C-4424-BE94-FC03EAF25290}">
      <dgm:prSet/>
      <dgm:spPr/>
      <dgm:t>
        <a:bodyPr/>
        <a:lstStyle/>
        <a:p>
          <a:endParaRPr lang="en-US"/>
        </a:p>
      </dgm:t>
    </dgm:pt>
    <dgm:pt modelId="{75B1D3FF-56B5-4B37-9CAE-959BFF683DAD}">
      <dgm:prSet/>
      <dgm:spPr/>
      <dgm:t>
        <a:bodyPr/>
        <a:lstStyle/>
        <a:p>
          <a:pPr>
            <a:defRPr b="1"/>
          </a:pPr>
          <a:r>
            <a:rPr lang="en-US" dirty="0"/>
            <a:t>2017</a:t>
          </a:r>
        </a:p>
      </dgm:t>
    </dgm:pt>
    <dgm:pt modelId="{16A8A0F6-6B90-45FC-9C21-F56088F2E569}" type="parTrans" cxnId="{24F03B53-D991-418C-AB9D-CFFC423A3C8E}">
      <dgm:prSet/>
      <dgm:spPr/>
      <dgm:t>
        <a:bodyPr/>
        <a:lstStyle/>
        <a:p>
          <a:endParaRPr lang="en-US"/>
        </a:p>
      </dgm:t>
    </dgm:pt>
    <dgm:pt modelId="{69EC4704-D2BC-4E21-831F-7C649494988B}" type="sibTrans" cxnId="{24F03B53-D991-418C-AB9D-CFFC423A3C8E}">
      <dgm:prSet/>
      <dgm:spPr/>
      <dgm:t>
        <a:bodyPr/>
        <a:lstStyle/>
        <a:p>
          <a:endParaRPr lang="en-US"/>
        </a:p>
      </dgm:t>
    </dgm:pt>
    <dgm:pt modelId="{93A6D0A9-2537-4FB2-96E6-1781C7A1A098}">
      <dgm:prSet/>
      <dgm:spPr/>
      <dgm:t>
        <a:bodyPr/>
        <a:lstStyle/>
        <a:p>
          <a:r>
            <a:rPr lang="en-US" dirty="0"/>
            <a:t>.NET Core 2.0</a:t>
          </a:r>
        </a:p>
      </dgm:t>
    </dgm:pt>
    <dgm:pt modelId="{BD6C1B5C-7013-4091-A88F-32289AB21574}" type="parTrans" cxnId="{C6C43A31-DAC2-4C63-87EB-4F91E826910B}">
      <dgm:prSet/>
      <dgm:spPr/>
      <dgm:t>
        <a:bodyPr/>
        <a:lstStyle/>
        <a:p>
          <a:endParaRPr lang="en-US"/>
        </a:p>
      </dgm:t>
    </dgm:pt>
    <dgm:pt modelId="{41FF2FFF-BE09-451D-A6F1-29A3C4B6D36E}" type="sibTrans" cxnId="{C6C43A31-DAC2-4C63-87EB-4F91E826910B}">
      <dgm:prSet/>
      <dgm:spPr/>
      <dgm:t>
        <a:bodyPr/>
        <a:lstStyle/>
        <a:p>
          <a:endParaRPr lang="en-US"/>
        </a:p>
      </dgm:t>
    </dgm:pt>
    <dgm:pt modelId="{A785C7E3-EC9E-4841-A986-F7CECB6EC50D}">
      <dgm:prSet/>
      <dgm:spPr/>
      <dgm:t>
        <a:bodyPr/>
        <a:lstStyle/>
        <a:p>
          <a:pPr>
            <a:defRPr b="1"/>
          </a:pPr>
          <a:r>
            <a:rPr lang="en-US" dirty="0"/>
            <a:t>2002</a:t>
          </a:r>
        </a:p>
      </dgm:t>
    </dgm:pt>
    <dgm:pt modelId="{EDE72BA0-ECE6-4E09-90F1-E6001D3C6062}" type="parTrans" cxnId="{4972437E-0117-42A6-AB40-7CC403493EDF}">
      <dgm:prSet/>
      <dgm:spPr/>
      <dgm:t>
        <a:bodyPr/>
        <a:lstStyle/>
        <a:p>
          <a:endParaRPr lang="en-US"/>
        </a:p>
      </dgm:t>
    </dgm:pt>
    <dgm:pt modelId="{10A15C8B-A66D-43B3-8DF2-9A71AEE199B9}" type="sibTrans" cxnId="{4972437E-0117-42A6-AB40-7CC403493EDF}">
      <dgm:prSet/>
      <dgm:spPr/>
      <dgm:t>
        <a:bodyPr/>
        <a:lstStyle/>
        <a:p>
          <a:endParaRPr lang="en-US"/>
        </a:p>
      </dgm:t>
    </dgm:pt>
    <dgm:pt modelId="{E7211A30-B6CE-411C-865B-6DB39E145E55}">
      <dgm:prSet/>
      <dgm:spPr/>
      <dgm:t>
        <a:bodyPr/>
        <a:lstStyle/>
        <a:p>
          <a:r>
            <a:rPr lang="en-US" dirty="0"/>
            <a:t>Microsoft and Intel worked to standardize CLI and C# </a:t>
          </a:r>
        </a:p>
      </dgm:t>
    </dgm:pt>
    <dgm:pt modelId="{6D8CFEEC-E8FE-4AC6-A2F8-273C1E4FC9C9}" type="parTrans" cxnId="{675ED5AE-D979-473D-A334-846FD8DD4F5A}">
      <dgm:prSet/>
      <dgm:spPr/>
      <dgm:t>
        <a:bodyPr/>
        <a:lstStyle/>
        <a:p>
          <a:endParaRPr lang="en-US"/>
        </a:p>
      </dgm:t>
    </dgm:pt>
    <dgm:pt modelId="{A7B84064-73AA-4802-9A2B-894E15407E13}" type="sibTrans" cxnId="{675ED5AE-D979-473D-A334-846FD8DD4F5A}">
      <dgm:prSet/>
      <dgm:spPr/>
      <dgm:t>
        <a:bodyPr/>
        <a:lstStyle/>
        <a:p>
          <a:endParaRPr lang="en-US"/>
        </a:p>
      </dgm:t>
    </dgm:pt>
    <dgm:pt modelId="{7C43F865-ECE0-409C-9E21-F05540E36E99}">
      <dgm:prSet/>
      <dgm:spPr/>
      <dgm:t>
        <a:bodyPr/>
        <a:lstStyle/>
        <a:p>
          <a:r>
            <a:rPr lang="en-US" dirty="0"/>
            <a:t>Mono Announced</a:t>
          </a:r>
        </a:p>
      </dgm:t>
    </dgm:pt>
    <dgm:pt modelId="{74CD1763-4527-4AA5-A57F-50DF6C2FA0F1}" type="parTrans" cxnId="{BD4375F1-E25C-461C-A177-C51385003E0C}">
      <dgm:prSet/>
      <dgm:spPr/>
      <dgm:t>
        <a:bodyPr/>
        <a:lstStyle/>
        <a:p>
          <a:endParaRPr lang="en-US"/>
        </a:p>
      </dgm:t>
    </dgm:pt>
    <dgm:pt modelId="{2D454B96-EF4E-48BF-B228-F21AA1A4A5A2}" type="sibTrans" cxnId="{BD4375F1-E25C-461C-A177-C51385003E0C}">
      <dgm:prSet/>
      <dgm:spPr/>
      <dgm:t>
        <a:bodyPr/>
        <a:lstStyle/>
        <a:p>
          <a:endParaRPr lang="en-US"/>
        </a:p>
      </dgm:t>
    </dgm:pt>
    <dgm:pt modelId="{A0D80A74-59FE-4668-A990-64385D78A728}">
      <dgm:prSet/>
      <dgm:spPr/>
      <dgm:t>
        <a:bodyPr/>
        <a:lstStyle/>
        <a:p>
          <a:r>
            <a:rPr lang="en-US" dirty="0"/>
            <a:t>.NET 1.0</a:t>
          </a:r>
        </a:p>
      </dgm:t>
    </dgm:pt>
    <dgm:pt modelId="{AB96845B-B576-4AEB-9484-DD8795ED373E}" type="parTrans" cxnId="{64885CBC-31AF-4641-97D2-002EFE570B97}">
      <dgm:prSet/>
      <dgm:spPr/>
      <dgm:t>
        <a:bodyPr/>
        <a:lstStyle/>
        <a:p>
          <a:endParaRPr lang="en-US"/>
        </a:p>
      </dgm:t>
    </dgm:pt>
    <dgm:pt modelId="{51673360-B44F-426B-842C-2C5958663079}" type="sibTrans" cxnId="{64885CBC-31AF-4641-97D2-002EFE570B97}">
      <dgm:prSet/>
      <dgm:spPr/>
      <dgm:t>
        <a:bodyPr/>
        <a:lstStyle/>
        <a:p>
          <a:endParaRPr lang="en-US"/>
        </a:p>
      </dgm:t>
    </dgm:pt>
    <dgm:pt modelId="{4CDBD2BC-D19B-4BDC-8697-39F412276BEE}">
      <dgm:prSet/>
      <dgm:spPr/>
      <dgm:t>
        <a:bodyPr/>
        <a:lstStyle/>
        <a:p>
          <a:pPr>
            <a:defRPr b="1"/>
          </a:pPr>
          <a:r>
            <a:rPr lang="en-US" dirty="0"/>
            <a:t>2016</a:t>
          </a:r>
        </a:p>
      </dgm:t>
    </dgm:pt>
    <dgm:pt modelId="{674907D1-684A-4C0D-9F87-CA681B83E5C9}" type="parTrans" cxnId="{8316DEF5-EC2B-4EBD-97F8-4CDE8055C76C}">
      <dgm:prSet/>
      <dgm:spPr/>
      <dgm:t>
        <a:bodyPr/>
        <a:lstStyle/>
        <a:p>
          <a:endParaRPr lang="en-US"/>
        </a:p>
      </dgm:t>
    </dgm:pt>
    <dgm:pt modelId="{27210EDB-3BBF-4801-B5AC-3DC3875E895A}" type="sibTrans" cxnId="{8316DEF5-EC2B-4EBD-97F8-4CDE8055C76C}">
      <dgm:prSet/>
      <dgm:spPr/>
      <dgm:t>
        <a:bodyPr/>
        <a:lstStyle/>
        <a:p>
          <a:endParaRPr lang="en-US"/>
        </a:p>
      </dgm:t>
    </dgm:pt>
    <dgm:pt modelId="{A0BC4902-BDA5-4787-A751-058779948B9C}">
      <dgm:prSet/>
      <dgm:spPr/>
      <dgm:t>
        <a:bodyPr/>
        <a:lstStyle/>
        <a:p>
          <a:r>
            <a:rPr lang="en-US" dirty="0"/>
            <a:t>.NET Core 1.0</a:t>
          </a:r>
        </a:p>
      </dgm:t>
    </dgm:pt>
    <dgm:pt modelId="{A1AA5F1C-5DEC-4564-BD45-94E7A100EB7A}" type="parTrans" cxnId="{2E3C2E4F-DF7A-4B5D-A661-035127695CE1}">
      <dgm:prSet/>
      <dgm:spPr/>
      <dgm:t>
        <a:bodyPr/>
        <a:lstStyle/>
        <a:p>
          <a:endParaRPr lang="en-US"/>
        </a:p>
      </dgm:t>
    </dgm:pt>
    <dgm:pt modelId="{F580BC61-CB80-4002-AFCD-145323969FDC}" type="sibTrans" cxnId="{2E3C2E4F-DF7A-4B5D-A661-035127695CE1}">
      <dgm:prSet/>
      <dgm:spPr/>
      <dgm:t>
        <a:bodyPr/>
        <a:lstStyle/>
        <a:p>
          <a:endParaRPr lang="en-US"/>
        </a:p>
      </dgm:t>
    </dgm:pt>
    <dgm:pt modelId="{3F75F687-FF0E-4C21-AB37-5F381591D5DC}">
      <dgm:prSet/>
      <dgm:spPr/>
      <dgm:t>
        <a:bodyPr/>
        <a:lstStyle/>
        <a:p>
          <a:pPr>
            <a:defRPr b="1"/>
          </a:pPr>
          <a:r>
            <a:rPr lang="en-US" dirty="0"/>
            <a:t>2015</a:t>
          </a:r>
        </a:p>
      </dgm:t>
    </dgm:pt>
    <dgm:pt modelId="{8D6956C4-A32A-48ED-9133-813E37B61EDA}" type="parTrans" cxnId="{A39C5497-8D75-45C1-B995-31DFCB76CD10}">
      <dgm:prSet/>
      <dgm:spPr/>
      <dgm:t>
        <a:bodyPr/>
        <a:lstStyle/>
        <a:p>
          <a:endParaRPr lang="en-US"/>
        </a:p>
      </dgm:t>
    </dgm:pt>
    <dgm:pt modelId="{3A5D5547-C712-492B-8FAC-D820393B9713}" type="sibTrans" cxnId="{A39C5497-8D75-45C1-B995-31DFCB76CD10}">
      <dgm:prSet/>
      <dgm:spPr/>
      <dgm:t>
        <a:bodyPr/>
        <a:lstStyle/>
        <a:p>
          <a:endParaRPr lang="en-US"/>
        </a:p>
      </dgm:t>
    </dgm:pt>
    <dgm:pt modelId="{06D0187C-DF5D-4543-AFE8-BED0CDA87F85}">
      <dgm:prSet/>
      <dgm:spPr/>
      <dgm:t>
        <a:bodyPr/>
        <a:lstStyle/>
        <a:p>
          <a:r>
            <a:rPr lang="en-US" dirty="0" err="1"/>
            <a:t>CoreRT</a:t>
          </a:r>
          <a:endParaRPr lang="en-US" dirty="0"/>
        </a:p>
      </dgm:t>
    </dgm:pt>
    <dgm:pt modelId="{64485063-7ACA-4D89-9B30-93DE7AE4B2B8}" type="parTrans" cxnId="{E3F40C4F-B2FC-496B-81C7-AD54E4FDB2F3}">
      <dgm:prSet/>
      <dgm:spPr/>
      <dgm:t>
        <a:bodyPr/>
        <a:lstStyle/>
        <a:p>
          <a:endParaRPr lang="en-US"/>
        </a:p>
      </dgm:t>
    </dgm:pt>
    <dgm:pt modelId="{59F8D110-EC43-4F99-A194-4CACB5821CD5}" type="sibTrans" cxnId="{E3F40C4F-B2FC-496B-81C7-AD54E4FDB2F3}">
      <dgm:prSet/>
      <dgm:spPr/>
      <dgm:t>
        <a:bodyPr/>
        <a:lstStyle/>
        <a:p>
          <a:endParaRPr lang="en-US"/>
        </a:p>
      </dgm:t>
    </dgm:pt>
    <dgm:pt modelId="{C70829E7-9D33-438F-846A-51139B4E7241}">
      <dgm:prSet/>
      <dgm:spPr/>
      <dgm:t>
        <a:bodyPr/>
        <a:lstStyle/>
        <a:p>
          <a:pPr>
            <a:defRPr b="1"/>
          </a:pPr>
          <a:r>
            <a:rPr lang="en-US" dirty="0"/>
            <a:t>2014</a:t>
          </a:r>
        </a:p>
      </dgm:t>
    </dgm:pt>
    <dgm:pt modelId="{A2E304F7-7630-4040-888A-2A18CA1AA86C}" type="parTrans" cxnId="{19AD768C-E85B-4FAF-8B0E-5240C82DA51A}">
      <dgm:prSet/>
      <dgm:spPr/>
      <dgm:t>
        <a:bodyPr/>
        <a:lstStyle/>
        <a:p>
          <a:endParaRPr lang="en-US"/>
        </a:p>
      </dgm:t>
    </dgm:pt>
    <dgm:pt modelId="{CFDF99C8-712E-4287-8D87-DF6160144BBA}" type="sibTrans" cxnId="{19AD768C-E85B-4FAF-8B0E-5240C82DA51A}">
      <dgm:prSet/>
      <dgm:spPr/>
      <dgm:t>
        <a:bodyPr/>
        <a:lstStyle/>
        <a:p>
          <a:endParaRPr lang="en-US"/>
        </a:p>
      </dgm:t>
    </dgm:pt>
    <dgm:pt modelId="{AD06466E-45EA-4557-83D2-D68832D4D768}">
      <dgm:prSet/>
      <dgm:spPr/>
      <dgm:t>
        <a:bodyPr/>
        <a:lstStyle/>
        <a:p>
          <a:r>
            <a:rPr lang="en-US" dirty="0"/>
            <a:t>.NET Native (UWP)</a:t>
          </a:r>
        </a:p>
        <a:p>
          <a:r>
            <a:rPr lang="en-US" dirty="0"/>
            <a:t>.NET Core announced</a:t>
          </a:r>
        </a:p>
      </dgm:t>
    </dgm:pt>
    <dgm:pt modelId="{7B8AB0A5-C87D-4365-A457-769B65F699CD}" type="parTrans" cxnId="{79594A5A-2BA7-4112-9DDF-BC12BC1F16C0}">
      <dgm:prSet/>
      <dgm:spPr/>
      <dgm:t>
        <a:bodyPr/>
        <a:lstStyle/>
        <a:p>
          <a:endParaRPr lang="en-US"/>
        </a:p>
      </dgm:t>
    </dgm:pt>
    <dgm:pt modelId="{400BCBF7-0890-4A55-B912-4095DFDEA7B1}" type="sibTrans" cxnId="{79594A5A-2BA7-4112-9DDF-BC12BC1F16C0}">
      <dgm:prSet/>
      <dgm:spPr/>
      <dgm:t>
        <a:bodyPr/>
        <a:lstStyle/>
        <a:p>
          <a:endParaRPr lang="en-US"/>
        </a:p>
      </dgm:t>
    </dgm:pt>
    <dgm:pt modelId="{17D34170-FC1C-4246-9E87-F71434D57FA9}">
      <dgm:prSet/>
      <dgm:spPr/>
      <dgm:t>
        <a:bodyPr/>
        <a:lstStyle/>
        <a:p>
          <a:pPr>
            <a:defRPr b="1"/>
          </a:pPr>
          <a:r>
            <a:rPr lang="en-US" dirty="0"/>
            <a:t>2012</a:t>
          </a:r>
        </a:p>
      </dgm:t>
    </dgm:pt>
    <dgm:pt modelId="{4CFA270A-F355-4C5C-99AB-6570B06C7436}" type="parTrans" cxnId="{58E7D930-84DE-4365-875E-1F250E80CC5C}">
      <dgm:prSet/>
      <dgm:spPr/>
      <dgm:t>
        <a:bodyPr/>
        <a:lstStyle/>
        <a:p>
          <a:endParaRPr lang="en-US"/>
        </a:p>
      </dgm:t>
    </dgm:pt>
    <dgm:pt modelId="{1CA06335-54BD-4E46-99F2-B91954C6556B}" type="sibTrans" cxnId="{58E7D930-84DE-4365-875E-1F250E80CC5C}">
      <dgm:prSet/>
      <dgm:spPr/>
      <dgm:t>
        <a:bodyPr/>
        <a:lstStyle/>
        <a:p>
          <a:endParaRPr lang="en-US"/>
        </a:p>
      </dgm:t>
    </dgm:pt>
    <dgm:pt modelId="{3F7DB437-3210-42BC-A2FE-583136E8F530}">
      <dgm:prSet/>
      <dgm:spPr/>
      <dgm:t>
        <a:bodyPr/>
        <a:lstStyle/>
        <a:p>
          <a:r>
            <a:rPr lang="en-US" dirty="0"/>
            <a:t>.NET 4.5</a:t>
          </a:r>
        </a:p>
      </dgm:t>
    </dgm:pt>
    <dgm:pt modelId="{F6512F4A-EA0D-437B-A5F0-04B075BB6B93}" type="parTrans" cxnId="{0BBF82C5-EF3D-4BEA-A5C7-6FCE9B1D59E9}">
      <dgm:prSet/>
      <dgm:spPr/>
      <dgm:t>
        <a:bodyPr/>
        <a:lstStyle/>
        <a:p>
          <a:endParaRPr lang="en-US"/>
        </a:p>
      </dgm:t>
    </dgm:pt>
    <dgm:pt modelId="{7CC16502-FA62-4C89-B1D3-4FF5F8536E5C}" type="sibTrans" cxnId="{0BBF82C5-EF3D-4BEA-A5C7-6FCE9B1D59E9}">
      <dgm:prSet/>
      <dgm:spPr/>
      <dgm:t>
        <a:bodyPr/>
        <a:lstStyle/>
        <a:p>
          <a:endParaRPr lang="en-US"/>
        </a:p>
      </dgm:t>
    </dgm:pt>
    <dgm:pt modelId="{4892D764-8642-4E7C-9FE7-8A30182616C4}">
      <dgm:prSet/>
      <dgm:spPr/>
      <dgm:t>
        <a:bodyPr/>
        <a:lstStyle/>
        <a:p>
          <a:pPr>
            <a:defRPr b="1"/>
          </a:pPr>
          <a:r>
            <a:rPr lang="en-US" dirty="0"/>
            <a:t>2010</a:t>
          </a:r>
        </a:p>
      </dgm:t>
    </dgm:pt>
    <dgm:pt modelId="{78562005-EA0F-400D-9647-D70725543E3B}" type="parTrans" cxnId="{C2C8955B-CD27-4967-AD96-497D6848970F}">
      <dgm:prSet/>
      <dgm:spPr/>
      <dgm:t>
        <a:bodyPr/>
        <a:lstStyle/>
        <a:p>
          <a:endParaRPr lang="en-US"/>
        </a:p>
      </dgm:t>
    </dgm:pt>
    <dgm:pt modelId="{B7111373-49FB-4D53-A452-E1388784ACE4}" type="sibTrans" cxnId="{C2C8955B-CD27-4967-AD96-497D6848970F}">
      <dgm:prSet/>
      <dgm:spPr/>
      <dgm:t>
        <a:bodyPr/>
        <a:lstStyle/>
        <a:p>
          <a:endParaRPr lang="en-US"/>
        </a:p>
      </dgm:t>
    </dgm:pt>
    <dgm:pt modelId="{E4293CB4-79D6-460F-92A0-7A4559F3640B}">
      <dgm:prSet/>
      <dgm:spPr/>
      <dgm:t>
        <a:bodyPr/>
        <a:lstStyle/>
        <a:p>
          <a:r>
            <a:rPr lang="en-US" dirty="0"/>
            <a:t>.NET 4.0</a:t>
          </a:r>
        </a:p>
        <a:p>
          <a:r>
            <a:rPr lang="en-US" dirty="0"/>
            <a:t>Unity</a:t>
          </a:r>
        </a:p>
      </dgm:t>
    </dgm:pt>
    <dgm:pt modelId="{33025C98-C36C-4A30-8B88-2A113DF54F32}" type="parTrans" cxnId="{CF5014D9-CEDD-4079-890A-E62DF1DD16A6}">
      <dgm:prSet/>
      <dgm:spPr/>
      <dgm:t>
        <a:bodyPr/>
        <a:lstStyle/>
        <a:p>
          <a:endParaRPr lang="en-US"/>
        </a:p>
      </dgm:t>
    </dgm:pt>
    <dgm:pt modelId="{32C13EEB-FB15-4D24-A774-4DA08428E32A}" type="sibTrans" cxnId="{CF5014D9-CEDD-4079-890A-E62DF1DD16A6}">
      <dgm:prSet/>
      <dgm:spPr/>
      <dgm:t>
        <a:bodyPr/>
        <a:lstStyle/>
        <a:p>
          <a:endParaRPr lang="en-US"/>
        </a:p>
      </dgm:t>
    </dgm:pt>
    <dgm:pt modelId="{FE94EA5E-E9DD-407C-8345-C88C4011FC83}">
      <dgm:prSet/>
      <dgm:spPr/>
      <dgm:t>
        <a:bodyPr/>
        <a:lstStyle/>
        <a:p>
          <a:pPr>
            <a:defRPr b="1"/>
          </a:pPr>
          <a:r>
            <a:rPr lang="en-US" dirty="0"/>
            <a:t>2009</a:t>
          </a:r>
        </a:p>
      </dgm:t>
    </dgm:pt>
    <dgm:pt modelId="{7E417C61-1D00-4F87-9690-AC2A4F0B2AD1}" type="parTrans" cxnId="{75F75F8E-3BE0-4C4A-BC97-466074A863E4}">
      <dgm:prSet/>
      <dgm:spPr/>
      <dgm:t>
        <a:bodyPr/>
        <a:lstStyle/>
        <a:p>
          <a:endParaRPr lang="en-US"/>
        </a:p>
      </dgm:t>
    </dgm:pt>
    <dgm:pt modelId="{96337221-D65B-44CF-8A6C-9BE245D0F8EB}" type="sibTrans" cxnId="{75F75F8E-3BE0-4C4A-BC97-466074A863E4}">
      <dgm:prSet/>
      <dgm:spPr/>
      <dgm:t>
        <a:bodyPr/>
        <a:lstStyle/>
        <a:p>
          <a:endParaRPr lang="en-US"/>
        </a:p>
      </dgm:t>
    </dgm:pt>
    <dgm:pt modelId="{8E8216FE-B0FB-4AFB-95CE-111EC7C9E79C}">
      <dgm:prSet/>
      <dgm:spPr/>
      <dgm:t>
        <a:bodyPr/>
        <a:lstStyle/>
        <a:p>
          <a:r>
            <a:rPr lang="en-US" dirty="0"/>
            <a:t>MonoTouch for iOS 1.0</a:t>
          </a:r>
        </a:p>
      </dgm:t>
    </dgm:pt>
    <dgm:pt modelId="{AB09378E-5BB9-4FD7-B938-EAECC3290165}" type="parTrans" cxnId="{57F86453-36D2-421B-A123-80946A4469C5}">
      <dgm:prSet/>
      <dgm:spPr/>
      <dgm:t>
        <a:bodyPr/>
        <a:lstStyle/>
        <a:p>
          <a:endParaRPr lang="en-US"/>
        </a:p>
      </dgm:t>
    </dgm:pt>
    <dgm:pt modelId="{04618DB3-0423-4B8D-B65C-087ACFD3878E}" type="sibTrans" cxnId="{57F86453-36D2-421B-A123-80946A4469C5}">
      <dgm:prSet/>
      <dgm:spPr/>
      <dgm:t>
        <a:bodyPr/>
        <a:lstStyle/>
        <a:p>
          <a:endParaRPr lang="en-US"/>
        </a:p>
      </dgm:t>
    </dgm:pt>
    <dgm:pt modelId="{B656225E-45E9-4888-B1BC-4744456F8A76}">
      <dgm:prSet/>
      <dgm:spPr/>
      <dgm:t>
        <a:bodyPr/>
        <a:lstStyle/>
        <a:p>
          <a:pPr>
            <a:defRPr b="1"/>
          </a:pPr>
          <a:r>
            <a:rPr lang="en-US" dirty="0"/>
            <a:t>2008</a:t>
          </a:r>
        </a:p>
      </dgm:t>
    </dgm:pt>
    <dgm:pt modelId="{5AAB4698-C381-4E2D-B893-CACFAB121590}" type="parTrans" cxnId="{F6F97D70-3EE6-4A7A-95BC-C2809787D828}">
      <dgm:prSet/>
      <dgm:spPr/>
      <dgm:t>
        <a:bodyPr/>
        <a:lstStyle/>
        <a:p>
          <a:endParaRPr lang="en-US"/>
        </a:p>
      </dgm:t>
    </dgm:pt>
    <dgm:pt modelId="{45FCDA2A-23FA-4121-A89C-BBC4E4AC3CF2}" type="sibTrans" cxnId="{F6F97D70-3EE6-4A7A-95BC-C2809787D828}">
      <dgm:prSet/>
      <dgm:spPr/>
      <dgm:t>
        <a:bodyPr/>
        <a:lstStyle/>
        <a:p>
          <a:endParaRPr lang="en-US"/>
        </a:p>
      </dgm:t>
    </dgm:pt>
    <dgm:pt modelId="{1E884007-1FB7-4AA2-8C8D-047DA61CC9AC}">
      <dgm:prSet/>
      <dgm:spPr/>
      <dgm:t>
        <a:bodyPr/>
        <a:lstStyle/>
        <a:p>
          <a:r>
            <a:rPr lang="en-US" dirty="0"/>
            <a:t>.NET 3.5</a:t>
          </a:r>
        </a:p>
      </dgm:t>
    </dgm:pt>
    <dgm:pt modelId="{D89F5CEA-9C30-47AB-83E5-9769F5A0A61E}" type="parTrans" cxnId="{CE6BC6E0-F2C9-4622-A4D1-DB38D46B238B}">
      <dgm:prSet/>
      <dgm:spPr/>
      <dgm:t>
        <a:bodyPr/>
        <a:lstStyle/>
        <a:p>
          <a:endParaRPr lang="en-US"/>
        </a:p>
      </dgm:t>
    </dgm:pt>
    <dgm:pt modelId="{95D6E26A-1FC7-471F-99C1-331423DA4C88}" type="sibTrans" cxnId="{CE6BC6E0-F2C9-4622-A4D1-DB38D46B238B}">
      <dgm:prSet/>
      <dgm:spPr/>
      <dgm:t>
        <a:bodyPr/>
        <a:lstStyle/>
        <a:p>
          <a:endParaRPr lang="en-US"/>
        </a:p>
      </dgm:t>
    </dgm:pt>
    <dgm:pt modelId="{7F9D8D1D-064D-4347-A145-3642CCE691BD}">
      <dgm:prSet/>
      <dgm:spPr/>
      <dgm:t>
        <a:bodyPr/>
        <a:lstStyle/>
        <a:p>
          <a:pPr>
            <a:defRPr b="1"/>
          </a:pPr>
          <a:r>
            <a:rPr lang="en-US" dirty="0"/>
            <a:t>2003</a:t>
          </a:r>
        </a:p>
      </dgm:t>
    </dgm:pt>
    <dgm:pt modelId="{3C13E513-AC1F-45C0-97B5-9CB2092728A9}" type="parTrans" cxnId="{01124579-4E1A-4EA5-B2AB-DD6FEBFD2584}">
      <dgm:prSet/>
      <dgm:spPr/>
      <dgm:t>
        <a:bodyPr/>
        <a:lstStyle/>
        <a:p>
          <a:endParaRPr lang="en-US"/>
        </a:p>
      </dgm:t>
    </dgm:pt>
    <dgm:pt modelId="{3693F779-9067-4FA3-8F97-110B9B22DD3F}" type="sibTrans" cxnId="{01124579-4E1A-4EA5-B2AB-DD6FEBFD2584}">
      <dgm:prSet/>
      <dgm:spPr/>
      <dgm:t>
        <a:bodyPr/>
        <a:lstStyle/>
        <a:p>
          <a:endParaRPr lang="en-US"/>
        </a:p>
      </dgm:t>
    </dgm:pt>
    <dgm:pt modelId="{E6611957-C9F8-422A-97C1-0AB5E6CA8131}">
      <dgm:prSet/>
      <dgm:spPr/>
      <dgm:t>
        <a:bodyPr/>
        <a:lstStyle/>
        <a:p>
          <a:r>
            <a:rPr lang="en-US" dirty="0"/>
            <a:t>ISO also Standardize both CLI and C#.</a:t>
          </a:r>
        </a:p>
      </dgm:t>
    </dgm:pt>
    <dgm:pt modelId="{822DFD11-9149-45AB-B779-C0DBFDE34744}" type="parTrans" cxnId="{2D6D2DC3-2C10-47C5-876A-FDCFE9D95189}">
      <dgm:prSet/>
      <dgm:spPr/>
      <dgm:t>
        <a:bodyPr/>
        <a:lstStyle/>
        <a:p>
          <a:endParaRPr lang="en-US"/>
        </a:p>
      </dgm:t>
    </dgm:pt>
    <dgm:pt modelId="{3BBB6963-6061-472F-BDD3-6D0B408CBB4A}" type="sibTrans" cxnId="{2D6D2DC3-2C10-47C5-876A-FDCFE9D95189}">
      <dgm:prSet/>
      <dgm:spPr/>
      <dgm:t>
        <a:bodyPr/>
        <a:lstStyle/>
        <a:p>
          <a:endParaRPr lang="en-US"/>
        </a:p>
      </dgm:t>
    </dgm:pt>
    <dgm:pt modelId="{1E01FCCB-7A1C-4FFD-A1EA-5D46DB626A5C}">
      <dgm:prSet/>
      <dgm:spPr/>
      <dgm:t>
        <a:bodyPr/>
        <a:lstStyle/>
        <a:p>
          <a:r>
            <a:rPr lang="en-US" dirty="0"/>
            <a:t>.NET Compact Framework 1.0</a:t>
          </a:r>
        </a:p>
      </dgm:t>
    </dgm:pt>
    <dgm:pt modelId="{413A8635-A0D5-4645-B741-3B8A8FEA105A}" type="parTrans" cxnId="{15667096-4ED5-4F09-9FC7-25FF50D920B9}">
      <dgm:prSet/>
      <dgm:spPr/>
      <dgm:t>
        <a:bodyPr/>
        <a:lstStyle/>
        <a:p>
          <a:endParaRPr lang="en-US"/>
        </a:p>
      </dgm:t>
    </dgm:pt>
    <dgm:pt modelId="{9C5D0DFB-6DE2-4992-8448-6F4C91E9B0E7}" type="sibTrans" cxnId="{15667096-4ED5-4F09-9FC7-25FF50D920B9}">
      <dgm:prSet/>
      <dgm:spPr/>
      <dgm:t>
        <a:bodyPr/>
        <a:lstStyle/>
        <a:p>
          <a:endParaRPr lang="en-US"/>
        </a:p>
      </dgm:t>
    </dgm:pt>
    <dgm:pt modelId="{0ACC2F98-6D70-426C-A991-029DFF186BD0}">
      <dgm:prSet/>
      <dgm:spPr/>
      <dgm:t>
        <a:bodyPr/>
        <a:lstStyle/>
        <a:p>
          <a:pPr>
            <a:defRPr b="1"/>
          </a:pPr>
          <a:r>
            <a:rPr lang="en-US" dirty="0"/>
            <a:t>2006</a:t>
          </a:r>
        </a:p>
      </dgm:t>
    </dgm:pt>
    <dgm:pt modelId="{D89FE522-D6DA-4262-8F3B-9F1CEB96CE0E}" type="parTrans" cxnId="{47754104-8596-4084-94D1-3DC35A1AED6B}">
      <dgm:prSet/>
      <dgm:spPr/>
      <dgm:t>
        <a:bodyPr/>
        <a:lstStyle/>
        <a:p>
          <a:endParaRPr lang="en-US"/>
        </a:p>
      </dgm:t>
    </dgm:pt>
    <dgm:pt modelId="{E13AF305-982F-4B1D-BCC2-8659E3492F25}" type="sibTrans" cxnId="{47754104-8596-4084-94D1-3DC35A1AED6B}">
      <dgm:prSet/>
      <dgm:spPr/>
      <dgm:t>
        <a:bodyPr/>
        <a:lstStyle/>
        <a:p>
          <a:endParaRPr lang="en-US"/>
        </a:p>
      </dgm:t>
    </dgm:pt>
    <dgm:pt modelId="{039987F4-3D9E-4B22-BDEF-923E8BFDA36F}">
      <dgm:prSet/>
      <dgm:spPr/>
      <dgm:t>
        <a:bodyPr/>
        <a:lstStyle/>
        <a:p>
          <a:r>
            <a:rPr lang="en-US" dirty="0"/>
            <a:t>.NET 2.0</a:t>
          </a:r>
        </a:p>
      </dgm:t>
    </dgm:pt>
    <dgm:pt modelId="{695B7AD5-5777-4715-9C12-C0D1D5116192}" type="parTrans" cxnId="{C9C18991-D62F-4179-B795-F5F0F0044CDA}">
      <dgm:prSet/>
      <dgm:spPr/>
      <dgm:t>
        <a:bodyPr/>
        <a:lstStyle/>
        <a:p>
          <a:endParaRPr lang="en-US"/>
        </a:p>
      </dgm:t>
    </dgm:pt>
    <dgm:pt modelId="{F2B0DE8A-F90B-4F5B-9576-7EF71426E2B6}" type="sibTrans" cxnId="{C9C18991-D62F-4179-B795-F5F0F0044CDA}">
      <dgm:prSet/>
      <dgm:spPr/>
      <dgm:t>
        <a:bodyPr/>
        <a:lstStyle/>
        <a:p>
          <a:endParaRPr lang="en-US"/>
        </a:p>
      </dgm:t>
    </dgm:pt>
    <dgm:pt modelId="{0A5D08B2-2A2F-4BCD-ADF2-A6CA033F385A}">
      <dgm:prSet/>
      <dgm:spPr/>
      <dgm:t>
        <a:bodyPr/>
        <a:lstStyle/>
        <a:p>
          <a:r>
            <a:rPr lang="en-US" dirty="0"/>
            <a:t>Mono AOT</a:t>
          </a:r>
        </a:p>
      </dgm:t>
    </dgm:pt>
    <dgm:pt modelId="{7D5EAE7B-6D45-4303-9E30-605342A6F638}" type="parTrans" cxnId="{97F5F893-2CB3-41A6-8922-D96060ECF483}">
      <dgm:prSet/>
      <dgm:spPr/>
      <dgm:t>
        <a:bodyPr/>
        <a:lstStyle/>
        <a:p>
          <a:endParaRPr lang="en-US"/>
        </a:p>
      </dgm:t>
    </dgm:pt>
    <dgm:pt modelId="{CD71E3BC-8C67-458C-8CC8-1570EE4CE1D0}" type="sibTrans" cxnId="{97F5F893-2CB3-41A6-8922-D96060ECF483}">
      <dgm:prSet/>
      <dgm:spPr/>
      <dgm:t>
        <a:bodyPr/>
        <a:lstStyle/>
        <a:p>
          <a:endParaRPr lang="en-US"/>
        </a:p>
      </dgm:t>
    </dgm:pt>
    <dgm:pt modelId="{1383FE84-861E-4751-B283-59D1500C3690}">
      <dgm:prSet/>
      <dgm:spPr/>
      <dgm:t>
        <a:bodyPr/>
        <a:lstStyle/>
        <a:p>
          <a:r>
            <a:rPr lang="en-US" dirty="0"/>
            <a:t>.NET Micro 1.0</a:t>
          </a:r>
        </a:p>
      </dgm:t>
    </dgm:pt>
    <dgm:pt modelId="{DC8CAEE9-3C35-42D7-81B7-833BF2833A88}" type="parTrans" cxnId="{38C73031-B2B6-415E-93AD-15AF42EE1744}">
      <dgm:prSet/>
      <dgm:spPr/>
      <dgm:t>
        <a:bodyPr/>
        <a:lstStyle/>
        <a:p>
          <a:endParaRPr lang="en-US"/>
        </a:p>
      </dgm:t>
    </dgm:pt>
    <dgm:pt modelId="{EBAF888F-FE2E-411C-9B72-435B232418D1}" type="sibTrans" cxnId="{38C73031-B2B6-415E-93AD-15AF42EE1744}">
      <dgm:prSet/>
      <dgm:spPr/>
      <dgm:t>
        <a:bodyPr/>
        <a:lstStyle/>
        <a:p>
          <a:endParaRPr lang="en-US"/>
        </a:p>
      </dgm:t>
    </dgm:pt>
    <dgm:pt modelId="{F2F63009-3ACD-4236-854E-C5C00BB568A4}">
      <dgm:prSet/>
      <dgm:spPr/>
      <dgm:t>
        <a:bodyPr/>
        <a:lstStyle/>
        <a:p>
          <a:r>
            <a:rPr lang="en-US" dirty="0"/>
            <a:t>Silverlight 1.0</a:t>
          </a:r>
        </a:p>
      </dgm:t>
    </dgm:pt>
    <dgm:pt modelId="{8A3ECC86-7100-46AD-A9ED-8C4B0957CA57}" type="parTrans" cxnId="{C0969A24-EB16-4500-8115-FA13B8358A0D}">
      <dgm:prSet/>
      <dgm:spPr/>
      <dgm:t>
        <a:bodyPr/>
        <a:lstStyle/>
        <a:p>
          <a:endParaRPr lang="en-US"/>
        </a:p>
      </dgm:t>
    </dgm:pt>
    <dgm:pt modelId="{0DBDF715-2C94-4B22-BCFF-372DCD65E773}" type="sibTrans" cxnId="{C0969A24-EB16-4500-8115-FA13B8358A0D}">
      <dgm:prSet/>
      <dgm:spPr/>
      <dgm:t>
        <a:bodyPr/>
        <a:lstStyle/>
        <a:p>
          <a:endParaRPr lang="en-US"/>
        </a:p>
      </dgm:t>
    </dgm:pt>
    <dgm:pt modelId="{C917B5B0-685A-456B-87B4-131A9F919FDF}">
      <dgm:prSet/>
      <dgm:spPr/>
      <dgm:t>
        <a:bodyPr/>
        <a:lstStyle/>
        <a:p>
          <a:pPr>
            <a:defRPr b="1"/>
          </a:pPr>
          <a:r>
            <a:rPr lang="en-US" dirty="0"/>
            <a:t>2019</a:t>
          </a:r>
        </a:p>
      </dgm:t>
    </dgm:pt>
    <dgm:pt modelId="{754C4C01-5E2A-485F-A77B-E01AE5EEA594}" type="parTrans" cxnId="{6C90365C-EB96-49C5-B114-D0C78106CE5B}">
      <dgm:prSet/>
      <dgm:spPr/>
      <dgm:t>
        <a:bodyPr/>
        <a:lstStyle/>
        <a:p>
          <a:endParaRPr lang="en-US"/>
        </a:p>
      </dgm:t>
    </dgm:pt>
    <dgm:pt modelId="{1E0EE62E-F564-4B7F-B653-492C76872F6B}" type="sibTrans" cxnId="{6C90365C-EB96-49C5-B114-D0C78106CE5B}">
      <dgm:prSet/>
      <dgm:spPr/>
      <dgm:t>
        <a:bodyPr/>
        <a:lstStyle/>
        <a:p>
          <a:endParaRPr lang="en-US"/>
        </a:p>
      </dgm:t>
    </dgm:pt>
    <dgm:pt modelId="{5006C0C0-E86C-4C59-8652-625071FD66FD}">
      <dgm:prSet/>
      <dgm:spPr/>
      <dgm:t>
        <a:bodyPr/>
        <a:lstStyle/>
        <a:p>
          <a:r>
            <a:rPr lang="en-US" dirty="0"/>
            <a:t>.NET Core 3.0</a:t>
          </a:r>
        </a:p>
        <a:p>
          <a:r>
            <a:rPr lang="en-US" dirty="0"/>
            <a:t>.NET 4.8</a:t>
          </a:r>
        </a:p>
      </dgm:t>
    </dgm:pt>
    <dgm:pt modelId="{C00D41E8-20A4-47F5-9166-25AA3012A3A1}" type="parTrans" cxnId="{92FA88C3-2A96-4D73-B02B-997B169DCCBA}">
      <dgm:prSet/>
      <dgm:spPr/>
      <dgm:t>
        <a:bodyPr/>
        <a:lstStyle/>
        <a:p>
          <a:endParaRPr lang="en-US"/>
        </a:p>
      </dgm:t>
    </dgm:pt>
    <dgm:pt modelId="{D8BFE7D4-21DF-4020-8676-79B1D6ADCA22}" type="sibTrans" cxnId="{92FA88C3-2A96-4D73-B02B-997B169DCCBA}">
      <dgm:prSet/>
      <dgm:spPr/>
      <dgm:t>
        <a:bodyPr/>
        <a:lstStyle/>
        <a:p>
          <a:endParaRPr lang="en-US"/>
        </a:p>
      </dgm:t>
    </dgm:pt>
    <dgm:pt modelId="{7DCB65B1-1DE0-4CD5-815F-B97F86DF31C8}">
      <dgm:prSet/>
      <dgm:spPr/>
      <dgm:t>
        <a:bodyPr/>
        <a:lstStyle/>
        <a:p>
          <a:pPr>
            <a:defRPr b="1"/>
          </a:pPr>
          <a:r>
            <a:rPr lang="en-US" dirty="0"/>
            <a:t>2020</a:t>
          </a:r>
        </a:p>
      </dgm:t>
    </dgm:pt>
    <dgm:pt modelId="{D6BC1810-D89A-4722-876C-A5CBA54DCC70}" type="parTrans" cxnId="{E8A399F9-2016-4FE8-8753-D9BB27B86B55}">
      <dgm:prSet/>
      <dgm:spPr/>
      <dgm:t>
        <a:bodyPr/>
        <a:lstStyle/>
        <a:p>
          <a:endParaRPr lang="en-US"/>
        </a:p>
      </dgm:t>
    </dgm:pt>
    <dgm:pt modelId="{7F28CF10-CA5E-44BB-827F-CC2DBEF4CD81}" type="sibTrans" cxnId="{E8A399F9-2016-4FE8-8753-D9BB27B86B55}">
      <dgm:prSet/>
      <dgm:spPr/>
      <dgm:t>
        <a:bodyPr/>
        <a:lstStyle/>
        <a:p>
          <a:endParaRPr lang="en-US"/>
        </a:p>
      </dgm:t>
    </dgm:pt>
    <dgm:pt modelId="{FD711D48-6388-48E8-99EA-80AD64B8B564}">
      <dgm:prSet/>
      <dgm:spPr>
        <a:ln w="28575">
          <a:solidFill>
            <a:srgbClr val="00B0F0"/>
          </a:solidFill>
          <a:prstDash val="dash"/>
        </a:ln>
      </dgm:spPr>
      <dgm:t>
        <a:bodyPr/>
        <a:lstStyle/>
        <a:p>
          <a:r>
            <a:rPr lang="en-US" dirty="0"/>
            <a:t>.NET 5</a:t>
          </a:r>
        </a:p>
        <a:p>
          <a:r>
            <a:rPr lang="en-US" dirty="0"/>
            <a:t>(based on .NET Core)</a:t>
          </a:r>
        </a:p>
      </dgm:t>
    </dgm:pt>
    <dgm:pt modelId="{85D6C316-73E7-413B-A10C-7B0A130402B7}" type="parTrans" cxnId="{03398161-B4E0-4E05-9733-724FDEC35E22}">
      <dgm:prSet/>
      <dgm:spPr/>
      <dgm:t>
        <a:bodyPr/>
        <a:lstStyle/>
        <a:p>
          <a:endParaRPr lang="en-US"/>
        </a:p>
      </dgm:t>
    </dgm:pt>
    <dgm:pt modelId="{9C39459B-2EF0-42D4-8610-0F6EEF2A16CC}" type="sibTrans" cxnId="{03398161-B4E0-4E05-9733-724FDEC35E22}">
      <dgm:prSet/>
      <dgm:spPr/>
      <dgm:t>
        <a:bodyPr/>
        <a:lstStyle/>
        <a:p>
          <a:endParaRPr lang="en-US"/>
        </a:p>
      </dgm:t>
    </dgm:pt>
    <dgm:pt modelId="{2CF4DB7E-4875-4B5F-B00E-6A49DEE1272C}">
      <dgm:prSet/>
      <dgm:spPr/>
      <dgm:t>
        <a:bodyPr/>
        <a:lstStyle/>
        <a:p>
          <a:pPr>
            <a:defRPr b="1"/>
          </a:pPr>
          <a:r>
            <a:rPr lang="en-US" dirty="0"/>
            <a:t>2011</a:t>
          </a:r>
        </a:p>
      </dgm:t>
    </dgm:pt>
    <dgm:pt modelId="{5F1CED56-00AC-4004-B78A-B7E60726E929}" type="parTrans" cxnId="{E15EEE42-0006-42C2-BC48-D630FED760BC}">
      <dgm:prSet/>
      <dgm:spPr/>
      <dgm:t>
        <a:bodyPr/>
        <a:lstStyle/>
        <a:p>
          <a:endParaRPr lang="en-US"/>
        </a:p>
      </dgm:t>
    </dgm:pt>
    <dgm:pt modelId="{B92A7C8B-E3F7-493C-AB2D-9A136FE9B5CF}" type="sibTrans" cxnId="{E15EEE42-0006-42C2-BC48-D630FED760BC}">
      <dgm:prSet/>
      <dgm:spPr/>
      <dgm:t>
        <a:bodyPr/>
        <a:lstStyle/>
        <a:p>
          <a:endParaRPr lang="en-US"/>
        </a:p>
      </dgm:t>
    </dgm:pt>
    <dgm:pt modelId="{749E50A3-0251-4607-9BEB-52A0B5F8920C}">
      <dgm:prSet/>
      <dgm:spPr/>
      <dgm:t>
        <a:bodyPr/>
        <a:lstStyle/>
        <a:p>
          <a:r>
            <a:rPr lang="en-US" dirty="0"/>
            <a:t>Mono for Android 1.0</a:t>
          </a:r>
        </a:p>
      </dgm:t>
    </dgm:pt>
    <dgm:pt modelId="{A85B2167-361B-464B-AB5E-631ACDAE70D2}" type="parTrans" cxnId="{52887BDC-BEE1-4EEE-B83C-FC41AD05FAD6}">
      <dgm:prSet/>
      <dgm:spPr/>
      <dgm:t>
        <a:bodyPr/>
        <a:lstStyle/>
        <a:p>
          <a:endParaRPr lang="en-US"/>
        </a:p>
      </dgm:t>
    </dgm:pt>
    <dgm:pt modelId="{5FFFAEDE-9AD4-4F7F-A028-72EE82E161E8}" type="sibTrans" cxnId="{52887BDC-BEE1-4EEE-B83C-FC41AD05FAD6}">
      <dgm:prSet/>
      <dgm:spPr/>
      <dgm:t>
        <a:bodyPr/>
        <a:lstStyle/>
        <a:p>
          <a:endParaRPr lang="en-US"/>
        </a:p>
      </dgm:t>
    </dgm:pt>
    <dgm:pt modelId="{6776496D-EB9B-4C82-BE6B-905872CDF5C3}" type="pres">
      <dgm:prSet presAssocID="{5C9A9228-C534-4491-A0BA-4AFD5D091924}" presName="root" presStyleCnt="0">
        <dgm:presLayoutVars>
          <dgm:chMax/>
          <dgm:chPref/>
          <dgm:animLvl val="lvl"/>
        </dgm:presLayoutVars>
      </dgm:prSet>
      <dgm:spPr/>
    </dgm:pt>
    <dgm:pt modelId="{E3D8E0C5-44C7-4C2E-9290-1F5F34065367}" type="pres">
      <dgm:prSet presAssocID="{5C9A9228-C534-4491-A0BA-4AFD5D091924}" presName="divider" presStyleLbl="fgAccFollowNode1" presStyleIdx="0" presStyleCnt="1"/>
      <dgm:spPr>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tailEnd type="triangle" w="lg" len="lg"/>
        </a:ln>
        <a:effectLst/>
      </dgm:spPr>
    </dgm:pt>
    <dgm:pt modelId="{13364C18-CB7E-4D69-8925-3D8B7A4CD9F1}" type="pres">
      <dgm:prSet presAssocID="{5C9A9228-C534-4491-A0BA-4AFD5D091924}" presName="nodes" presStyleCnt="0">
        <dgm:presLayoutVars>
          <dgm:chMax/>
          <dgm:chPref/>
          <dgm:animLvl val="lvl"/>
        </dgm:presLayoutVars>
      </dgm:prSet>
      <dgm:spPr/>
    </dgm:pt>
    <dgm:pt modelId="{520C79F0-65C3-42E2-BAF8-52EA61971502}" type="pres">
      <dgm:prSet presAssocID="{C8CA6906-E97E-41ED-B05D-482C28B9B634}" presName="composite" presStyleCnt="0"/>
      <dgm:spPr/>
    </dgm:pt>
    <dgm:pt modelId="{F35C7E86-40A5-49A1-A5D2-71CCE810FDBB}" type="pres">
      <dgm:prSet presAssocID="{C8CA6906-E97E-41ED-B05D-482C28B9B634}" presName="L1TextContainer" presStyleLbl="revTx" presStyleIdx="0" presStyleCnt="19">
        <dgm:presLayoutVars>
          <dgm:chMax val="1"/>
          <dgm:chPref val="1"/>
          <dgm:bulletEnabled val="1"/>
        </dgm:presLayoutVars>
      </dgm:prSet>
      <dgm:spPr/>
    </dgm:pt>
    <dgm:pt modelId="{B359BCD5-D4EF-4006-AA81-A255CE347E68}" type="pres">
      <dgm:prSet presAssocID="{C8CA6906-E97E-41ED-B05D-482C28B9B634}" presName="L2TextContainerWrapper" presStyleCnt="0">
        <dgm:presLayoutVars>
          <dgm:chMax val="0"/>
          <dgm:chPref val="0"/>
          <dgm:bulletEnabled val="1"/>
        </dgm:presLayoutVars>
      </dgm:prSet>
      <dgm:spPr/>
    </dgm:pt>
    <dgm:pt modelId="{EC732673-C49B-41AC-AA00-1EB1456BEEF2}" type="pres">
      <dgm:prSet presAssocID="{C8CA6906-E97E-41ED-B05D-482C28B9B634}" presName="L2TextContainer" presStyleLbl="bgAcc1" presStyleIdx="0" presStyleCnt="19"/>
      <dgm:spPr/>
    </dgm:pt>
    <dgm:pt modelId="{EAC0E466-3221-4BCF-B042-4F6204B769AF}" type="pres">
      <dgm:prSet presAssocID="{C8CA6906-E97E-41ED-B05D-482C28B9B634}" presName="FlexibleEmptyPlaceHolder" presStyleCnt="0"/>
      <dgm:spPr/>
    </dgm:pt>
    <dgm:pt modelId="{CF1EBAD7-3B40-41A3-A0CB-95B1957552FE}" type="pres">
      <dgm:prSet presAssocID="{C8CA6906-E97E-41ED-B05D-482C28B9B634}" presName="ConnectLine" presStyleLbl="sibTrans1D1" presStyleIdx="0" presStyleCnt="19"/>
      <dgm:spPr>
        <a:noFill/>
        <a:ln w="6350" cap="flat" cmpd="sng" algn="ctr">
          <a:solidFill>
            <a:schemeClr val="accent5">
              <a:hueOff val="0"/>
              <a:satOff val="0"/>
              <a:lumOff val="0"/>
              <a:alphaOff val="0"/>
            </a:schemeClr>
          </a:solidFill>
          <a:prstDash val="dash"/>
          <a:miter lim="800000"/>
        </a:ln>
        <a:effectLst/>
      </dgm:spPr>
    </dgm:pt>
    <dgm:pt modelId="{E4F17729-4A31-418B-BCB1-E0BD347B8F82}" type="pres">
      <dgm:prSet presAssocID="{C8CA6906-E97E-41ED-B05D-482C28B9B634}" presName="ConnectorPoint" presStyleLbl="alignNode1" presStyleIdx="0" presStyleCnt="19"/>
      <dgm:spPr/>
    </dgm:pt>
    <dgm:pt modelId="{5B823E3A-FE22-46B7-89E0-B7E7B8FFBF27}" type="pres">
      <dgm:prSet presAssocID="{C8CA6906-E97E-41ED-B05D-482C28B9B634}" presName="EmptyPlaceHolder" presStyleCnt="0"/>
      <dgm:spPr/>
    </dgm:pt>
    <dgm:pt modelId="{35FC678B-9CDE-4F6A-B46F-02EDC8188BF0}" type="pres">
      <dgm:prSet presAssocID="{F5FA5E61-D3CE-46EE-BDD0-BA8C48BF0868}" presName="spaceBetweenRectangles" presStyleCnt="0"/>
      <dgm:spPr/>
    </dgm:pt>
    <dgm:pt modelId="{4C32071C-985E-4892-8382-1031073A6ADE}" type="pres">
      <dgm:prSet presAssocID="{063F0055-9E62-4C60-9433-6B8ACAE3D9DB}" presName="composite" presStyleCnt="0"/>
      <dgm:spPr/>
    </dgm:pt>
    <dgm:pt modelId="{D357511A-9D15-40A1-BDF9-B4CBE94B4ACB}" type="pres">
      <dgm:prSet presAssocID="{063F0055-9E62-4C60-9433-6B8ACAE3D9DB}" presName="L1TextContainer" presStyleLbl="revTx" presStyleIdx="1" presStyleCnt="19">
        <dgm:presLayoutVars>
          <dgm:chMax val="1"/>
          <dgm:chPref val="1"/>
          <dgm:bulletEnabled val="1"/>
        </dgm:presLayoutVars>
      </dgm:prSet>
      <dgm:spPr/>
    </dgm:pt>
    <dgm:pt modelId="{73559C77-5765-4F55-84B8-D86DB7000C25}" type="pres">
      <dgm:prSet presAssocID="{063F0055-9E62-4C60-9433-6B8ACAE3D9DB}" presName="L2TextContainerWrapper" presStyleCnt="0">
        <dgm:presLayoutVars>
          <dgm:chMax val="0"/>
          <dgm:chPref val="0"/>
          <dgm:bulletEnabled val="1"/>
        </dgm:presLayoutVars>
      </dgm:prSet>
      <dgm:spPr/>
    </dgm:pt>
    <dgm:pt modelId="{BE4E24B4-7051-495D-BA73-69555D5D81CE}" type="pres">
      <dgm:prSet presAssocID="{063F0055-9E62-4C60-9433-6B8ACAE3D9DB}" presName="L2TextContainer" presStyleLbl="bgAcc1" presStyleIdx="1" presStyleCnt="19"/>
      <dgm:spPr/>
    </dgm:pt>
    <dgm:pt modelId="{B67ED910-0343-4BD4-B236-EAEF2068998D}" type="pres">
      <dgm:prSet presAssocID="{063F0055-9E62-4C60-9433-6B8ACAE3D9DB}" presName="FlexibleEmptyPlaceHolder" presStyleCnt="0"/>
      <dgm:spPr/>
    </dgm:pt>
    <dgm:pt modelId="{D5C869B0-57F7-45EC-9F13-FB0110949A59}" type="pres">
      <dgm:prSet presAssocID="{063F0055-9E62-4C60-9433-6B8ACAE3D9DB}" presName="ConnectLine" presStyleLbl="sibTrans1D1" presStyleIdx="1" presStyleCnt="19"/>
      <dgm:spPr>
        <a:noFill/>
        <a:ln w="6350" cap="flat" cmpd="sng" algn="ctr">
          <a:solidFill>
            <a:schemeClr val="accent5">
              <a:hueOff val="-375475"/>
              <a:satOff val="-968"/>
              <a:lumOff val="-654"/>
              <a:alphaOff val="0"/>
            </a:schemeClr>
          </a:solidFill>
          <a:prstDash val="dash"/>
          <a:miter lim="800000"/>
        </a:ln>
        <a:effectLst/>
      </dgm:spPr>
    </dgm:pt>
    <dgm:pt modelId="{7C780C55-958B-4F23-8FA4-4E57450525CA}" type="pres">
      <dgm:prSet presAssocID="{063F0055-9E62-4C60-9433-6B8ACAE3D9DB}" presName="ConnectorPoint" presStyleLbl="alignNode1" presStyleIdx="1" presStyleCnt="19"/>
      <dgm:spPr/>
    </dgm:pt>
    <dgm:pt modelId="{99EDAC46-27E4-4A7E-BD9D-CE124B74535E}" type="pres">
      <dgm:prSet presAssocID="{063F0055-9E62-4C60-9433-6B8ACAE3D9DB}" presName="EmptyPlaceHolder" presStyleCnt="0"/>
      <dgm:spPr/>
    </dgm:pt>
    <dgm:pt modelId="{BAA1A732-032C-4A52-8A89-256DFB28BA45}" type="pres">
      <dgm:prSet presAssocID="{4506F03E-A756-4D24-BF7D-EA4DD2191810}" presName="spaceBetweenRectangles" presStyleCnt="0"/>
      <dgm:spPr/>
    </dgm:pt>
    <dgm:pt modelId="{1F314A30-F349-49F6-8EB5-FC8FEC5C16B4}" type="pres">
      <dgm:prSet presAssocID="{F92B255D-9FBC-48C7-8A3D-BDCC046330C9}" presName="composite" presStyleCnt="0"/>
      <dgm:spPr/>
    </dgm:pt>
    <dgm:pt modelId="{E3443494-8973-4E1B-AAA2-DDA5DDFFF806}" type="pres">
      <dgm:prSet presAssocID="{F92B255D-9FBC-48C7-8A3D-BDCC046330C9}" presName="L1TextContainer" presStyleLbl="revTx" presStyleIdx="2" presStyleCnt="19">
        <dgm:presLayoutVars>
          <dgm:chMax val="1"/>
          <dgm:chPref val="1"/>
          <dgm:bulletEnabled val="1"/>
        </dgm:presLayoutVars>
      </dgm:prSet>
      <dgm:spPr/>
    </dgm:pt>
    <dgm:pt modelId="{2AD5BEF9-355F-4F5C-AF48-5DA177FDDBA2}" type="pres">
      <dgm:prSet presAssocID="{F92B255D-9FBC-48C7-8A3D-BDCC046330C9}" presName="L2TextContainerWrapper" presStyleCnt="0">
        <dgm:presLayoutVars>
          <dgm:chMax val="0"/>
          <dgm:chPref val="0"/>
          <dgm:bulletEnabled val="1"/>
        </dgm:presLayoutVars>
      </dgm:prSet>
      <dgm:spPr/>
    </dgm:pt>
    <dgm:pt modelId="{464F4B45-A59D-4545-916D-1D219FC71E3F}" type="pres">
      <dgm:prSet presAssocID="{F92B255D-9FBC-48C7-8A3D-BDCC046330C9}" presName="L2TextContainer" presStyleLbl="bgAcc1" presStyleIdx="2" presStyleCnt="19"/>
      <dgm:spPr/>
    </dgm:pt>
    <dgm:pt modelId="{4D87FCF9-DED2-4B57-94D4-80B5FF99F498}" type="pres">
      <dgm:prSet presAssocID="{F92B255D-9FBC-48C7-8A3D-BDCC046330C9}" presName="FlexibleEmptyPlaceHolder" presStyleCnt="0"/>
      <dgm:spPr/>
    </dgm:pt>
    <dgm:pt modelId="{A15DE3BE-D091-4051-B1EB-08281E973495}" type="pres">
      <dgm:prSet presAssocID="{F92B255D-9FBC-48C7-8A3D-BDCC046330C9}" presName="ConnectLine" presStyleLbl="sibTrans1D1" presStyleIdx="2" presStyleCnt="19"/>
      <dgm:spPr>
        <a:noFill/>
        <a:ln w="6350" cap="flat" cmpd="sng" algn="ctr">
          <a:solidFill>
            <a:schemeClr val="accent5">
              <a:hueOff val="-750949"/>
              <a:satOff val="-1935"/>
              <a:lumOff val="-1307"/>
              <a:alphaOff val="0"/>
            </a:schemeClr>
          </a:solidFill>
          <a:prstDash val="dash"/>
          <a:miter lim="800000"/>
        </a:ln>
        <a:effectLst/>
      </dgm:spPr>
    </dgm:pt>
    <dgm:pt modelId="{62BA4000-1292-45ED-A77E-1F62C96D2DE0}" type="pres">
      <dgm:prSet presAssocID="{F92B255D-9FBC-48C7-8A3D-BDCC046330C9}" presName="ConnectorPoint" presStyleLbl="alignNode1" presStyleIdx="2" presStyleCnt="19"/>
      <dgm:spPr/>
    </dgm:pt>
    <dgm:pt modelId="{629C1080-CD32-432A-8AD6-30879B14D67A}" type="pres">
      <dgm:prSet presAssocID="{F92B255D-9FBC-48C7-8A3D-BDCC046330C9}" presName="EmptyPlaceHolder" presStyleCnt="0"/>
      <dgm:spPr/>
    </dgm:pt>
    <dgm:pt modelId="{44D09EFB-4A6F-46A5-8F30-72904E3D3712}" type="pres">
      <dgm:prSet presAssocID="{26EFC04E-EE33-4536-9349-80A962D42323}" presName="spaceBetweenRectangles" presStyleCnt="0"/>
      <dgm:spPr/>
    </dgm:pt>
    <dgm:pt modelId="{54DD2B03-13AD-4972-92FB-F0208A2185DA}" type="pres">
      <dgm:prSet presAssocID="{A785C7E3-EC9E-4841-A986-F7CECB6EC50D}" presName="composite" presStyleCnt="0"/>
      <dgm:spPr/>
    </dgm:pt>
    <dgm:pt modelId="{5D867481-C0C4-40A0-AEF7-94C6DC280C0A}" type="pres">
      <dgm:prSet presAssocID="{A785C7E3-EC9E-4841-A986-F7CECB6EC50D}" presName="L1TextContainer" presStyleLbl="revTx" presStyleIdx="3" presStyleCnt="19">
        <dgm:presLayoutVars>
          <dgm:chMax val="1"/>
          <dgm:chPref val="1"/>
          <dgm:bulletEnabled val="1"/>
        </dgm:presLayoutVars>
      </dgm:prSet>
      <dgm:spPr/>
    </dgm:pt>
    <dgm:pt modelId="{D8874AB7-36C3-46D0-9E26-EAD800DF3DEE}" type="pres">
      <dgm:prSet presAssocID="{A785C7E3-EC9E-4841-A986-F7CECB6EC50D}" presName="L2TextContainerWrapper" presStyleCnt="0">
        <dgm:presLayoutVars>
          <dgm:chMax val="0"/>
          <dgm:chPref val="0"/>
          <dgm:bulletEnabled val="1"/>
        </dgm:presLayoutVars>
      </dgm:prSet>
      <dgm:spPr/>
    </dgm:pt>
    <dgm:pt modelId="{D7051ED9-3CF2-48AD-82A3-D1D18B8F5106}" type="pres">
      <dgm:prSet presAssocID="{A785C7E3-EC9E-4841-A986-F7CECB6EC50D}" presName="L2TextContainer" presStyleLbl="bgAcc1" presStyleIdx="3" presStyleCnt="19"/>
      <dgm:spPr/>
    </dgm:pt>
    <dgm:pt modelId="{1BC44ABE-D4AA-40FB-9317-BE24B0368D04}" type="pres">
      <dgm:prSet presAssocID="{A785C7E3-EC9E-4841-A986-F7CECB6EC50D}" presName="FlexibleEmptyPlaceHolder" presStyleCnt="0"/>
      <dgm:spPr/>
    </dgm:pt>
    <dgm:pt modelId="{141E9D9B-E44A-4E20-B7AA-A0A3283364A7}" type="pres">
      <dgm:prSet presAssocID="{A785C7E3-EC9E-4841-A986-F7CECB6EC50D}" presName="ConnectLine" presStyleLbl="sibTrans1D1" presStyleIdx="3" presStyleCnt="19"/>
      <dgm:spPr>
        <a:noFill/>
        <a:ln w="6350" cap="flat" cmpd="sng" algn="ctr">
          <a:solidFill>
            <a:schemeClr val="accent5">
              <a:hueOff val="-1126424"/>
              <a:satOff val="-2903"/>
              <a:lumOff val="-1961"/>
              <a:alphaOff val="0"/>
            </a:schemeClr>
          </a:solidFill>
          <a:prstDash val="dash"/>
          <a:miter lim="800000"/>
        </a:ln>
        <a:effectLst/>
      </dgm:spPr>
    </dgm:pt>
    <dgm:pt modelId="{82CA4AD0-133E-4F2E-9233-495CC3060ABC}" type="pres">
      <dgm:prSet presAssocID="{A785C7E3-EC9E-4841-A986-F7CECB6EC50D}" presName="ConnectorPoint" presStyleLbl="alignNode1" presStyleIdx="3" presStyleCnt="19"/>
      <dgm:spPr/>
    </dgm:pt>
    <dgm:pt modelId="{34AEFA20-4DE0-4981-BAFD-3E3BA423643B}" type="pres">
      <dgm:prSet presAssocID="{A785C7E3-EC9E-4841-A986-F7CECB6EC50D}" presName="EmptyPlaceHolder" presStyleCnt="0"/>
      <dgm:spPr/>
    </dgm:pt>
    <dgm:pt modelId="{6E7E00F2-EE98-4057-B491-989B0E096A09}" type="pres">
      <dgm:prSet presAssocID="{10A15C8B-A66D-43B3-8DF2-9A71AEE199B9}" presName="spaceBetweenRectangles" presStyleCnt="0"/>
      <dgm:spPr/>
    </dgm:pt>
    <dgm:pt modelId="{B13D392F-CF5A-4C0A-97C1-DCD3B994E6F4}" type="pres">
      <dgm:prSet presAssocID="{7F9D8D1D-064D-4347-A145-3642CCE691BD}" presName="composite" presStyleCnt="0"/>
      <dgm:spPr/>
    </dgm:pt>
    <dgm:pt modelId="{43D3A5A6-2276-415A-B94E-A409A9FEF192}" type="pres">
      <dgm:prSet presAssocID="{7F9D8D1D-064D-4347-A145-3642CCE691BD}" presName="L1TextContainer" presStyleLbl="revTx" presStyleIdx="4" presStyleCnt="19">
        <dgm:presLayoutVars>
          <dgm:chMax val="1"/>
          <dgm:chPref val="1"/>
          <dgm:bulletEnabled val="1"/>
        </dgm:presLayoutVars>
      </dgm:prSet>
      <dgm:spPr/>
    </dgm:pt>
    <dgm:pt modelId="{FD660D81-447B-4574-952D-2B1156672DC8}" type="pres">
      <dgm:prSet presAssocID="{7F9D8D1D-064D-4347-A145-3642CCE691BD}" presName="L2TextContainerWrapper" presStyleCnt="0">
        <dgm:presLayoutVars>
          <dgm:chMax val="0"/>
          <dgm:chPref val="0"/>
          <dgm:bulletEnabled val="1"/>
        </dgm:presLayoutVars>
      </dgm:prSet>
      <dgm:spPr/>
    </dgm:pt>
    <dgm:pt modelId="{B87D5094-7E36-48B3-9CD3-DF4291ED6FE6}" type="pres">
      <dgm:prSet presAssocID="{7F9D8D1D-064D-4347-A145-3642CCE691BD}" presName="L2TextContainer" presStyleLbl="bgAcc1" presStyleIdx="4" presStyleCnt="19"/>
      <dgm:spPr/>
    </dgm:pt>
    <dgm:pt modelId="{5853028B-A71D-47B0-83CA-1717DC4BB1F0}" type="pres">
      <dgm:prSet presAssocID="{7F9D8D1D-064D-4347-A145-3642CCE691BD}" presName="FlexibleEmptyPlaceHolder" presStyleCnt="0"/>
      <dgm:spPr/>
    </dgm:pt>
    <dgm:pt modelId="{ED138BE7-B4DD-4396-BC5B-F60BA0D04BD6}" type="pres">
      <dgm:prSet presAssocID="{7F9D8D1D-064D-4347-A145-3642CCE691BD}" presName="ConnectLine" presStyleLbl="sibTrans1D1" presStyleIdx="4" presStyleCnt="19"/>
      <dgm:spPr>
        <a:noFill/>
        <a:ln w="6350" cap="flat" cmpd="sng" algn="ctr">
          <a:solidFill>
            <a:schemeClr val="accent5">
              <a:hueOff val="-1501898"/>
              <a:satOff val="-3871"/>
              <a:lumOff val="-2614"/>
              <a:alphaOff val="0"/>
            </a:schemeClr>
          </a:solidFill>
          <a:prstDash val="dash"/>
          <a:miter lim="800000"/>
        </a:ln>
        <a:effectLst/>
      </dgm:spPr>
    </dgm:pt>
    <dgm:pt modelId="{E61F736E-91DE-4930-AFFB-EB864F8EEBE4}" type="pres">
      <dgm:prSet presAssocID="{7F9D8D1D-064D-4347-A145-3642CCE691BD}" presName="ConnectorPoint" presStyleLbl="alignNode1" presStyleIdx="4" presStyleCnt="19"/>
      <dgm:spPr/>
    </dgm:pt>
    <dgm:pt modelId="{867DA34D-DA1B-4D09-9DA9-9695683AD9B8}" type="pres">
      <dgm:prSet presAssocID="{7F9D8D1D-064D-4347-A145-3642CCE691BD}" presName="EmptyPlaceHolder" presStyleCnt="0"/>
      <dgm:spPr/>
    </dgm:pt>
    <dgm:pt modelId="{77409B78-8C14-4059-B48D-B292FEC4BCC9}" type="pres">
      <dgm:prSet presAssocID="{3693F779-9067-4FA3-8F97-110B9B22DD3F}" presName="spaceBetweenRectangles" presStyleCnt="0"/>
      <dgm:spPr/>
    </dgm:pt>
    <dgm:pt modelId="{21A33529-892A-4003-BBB6-D0E17EC847A0}" type="pres">
      <dgm:prSet presAssocID="{1EBD0AAA-9760-4F14-87EE-E7767404939C}" presName="composite" presStyleCnt="0"/>
      <dgm:spPr/>
    </dgm:pt>
    <dgm:pt modelId="{FC7D4301-601D-4CDD-9063-98D6D3A4C33F}" type="pres">
      <dgm:prSet presAssocID="{1EBD0AAA-9760-4F14-87EE-E7767404939C}" presName="L1TextContainer" presStyleLbl="revTx" presStyleIdx="5" presStyleCnt="19">
        <dgm:presLayoutVars>
          <dgm:chMax val="1"/>
          <dgm:chPref val="1"/>
          <dgm:bulletEnabled val="1"/>
        </dgm:presLayoutVars>
      </dgm:prSet>
      <dgm:spPr/>
    </dgm:pt>
    <dgm:pt modelId="{12B8449D-C783-4242-A4B3-06C6F4F97914}" type="pres">
      <dgm:prSet presAssocID="{1EBD0AAA-9760-4F14-87EE-E7767404939C}" presName="L2TextContainerWrapper" presStyleCnt="0">
        <dgm:presLayoutVars>
          <dgm:chMax val="0"/>
          <dgm:chPref val="0"/>
          <dgm:bulletEnabled val="1"/>
        </dgm:presLayoutVars>
      </dgm:prSet>
      <dgm:spPr/>
    </dgm:pt>
    <dgm:pt modelId="{576300B1-C7A3-4A5B-A46E-F10023B43ED9}" type="pres">
      <dgm:prSet presAssocID="{1EBD0AAA-9760-4F14-87EE-E7767404939C}" presName="L2TextContainer" presStyleLbl="bgAcc1" presStyleIdx="5" presStyleCnt="19"/>
      <dgm:spPr/>
    </dgm:pt>
    <dgm:pt modelId="{DCF3922F-1144-43D5-A57A-D3CA6174FAB2}" type="pres">
      <dgm:prSet presAssocID="{1EBD0AAA-9760-4F14-87EE-E7767404939C}" presName="FlexibleEmptyPlaceHolder" presStyleCnt="0"/>
      <dgm:spPr/>
    </dgm:pt>
    <dgm:pt modelId="{94E54E7F-175E-4EEE-905E-58FAB92D185E}" type="pres">
      <dgm:prSet presAssocID="{1EBD0AAA-9760-4F14-87EE-E7767404939C}" presName="ConnectLine" presStyleLbl="sibTrans1D1" presStyleIdx="5" presStyleCnt="19"/>
      <dgm:spPr>
        <a:noFill/>
        <a:ln w="6350" cap="flat" cmpd="sng" algn="ctr">
          <a:solidFill>
            <a:schemeClr val="accent5">
              <a:hueOff val="-1877373"/>
              <a:satOff val="-4839"/>
              <a:lumOff val="-3268"/>
              <a:alphaOff val="0"/>
            </a:schemeClr>
          </a:solidFill>
          <a:prstDash val="dash"/>
          <a:miter lim="800000"/>
        </a:ln>
        <a:effectLst/>
      </dgm:spPr>
    </dgm:pt>
    <dgm:pt modelId="{88A671CB-DE4F-4E23-9D68-49DECCC54BC3}" type="pres">
      <dgm:prSet presAssocID="{1EBD0AAA-9760-4F14-87EE-E7767404939C}" presName="ConnectorPoint" presStyleLbl="alignNode1" presStyleIdx="5" presStyleCnt="19"/>
      <dgm:spPr/>
    </dgm:pt>
    <dgm:pt modelId="{91C9B9D5-9F51-453A-9331-201EB6D8152B}" type="pres">
      <dgm:prSet presAssocID="{1EBD0AAA-9760-4F14-87EE-E7767404939C}" presName="EmptyPlaceHolder" presStyleCnt="0"/>
      <dgm:spPr/>
    </dgm:pt>
    <dgm:pt modelId="{FE8BD1CD-51E5-435E-BE43-B0A5C4EA4146}" type="pres">
      <dgm:prSet presAssocID="{92FF400A-26E4-48F7-9BF2-24B308587826}" presName="spaceBetweenRectangles" presStyleCnt="0"/>
      <dgm:spPr/>
    </dgm:pt>
    <dgm:pt modelId="{C443C9D8-844A-4DB5-A2EB-6167F725E98B}" type="pres">
      <dgm:prSet presAssocID="{0ACC2F98-6D70-426C-A991-029DFF186BD0}" presName="composite" presStyleCnt="0"/>
      <dgm:spPr/>
    </dgm:pt>
    <dgm:pt modelId="{6CAE0290-6B59-4AC2-B911-75A46804BBD1}" type="pres">
      <dgm:prSet presAssocID="{0ACC2F98-6D70-426C-A991-029DFF186BD0}" presName="L1TextContainer" presStyleLbl="revTx" presStyleIdx="6" presStyleCnt="19">
        <dgm:presLayoutVars>
          <dgm:chMax val="1"/>
          <dgm:chPref val="1"/>
          <dgm:bulletEnabled val="1"/>
        </dgm:presLayoutVars>
      </dgm:prSet>
      <dgm:spPr/>
    </dgm:pt>
    <dgm:pt modelId="{54D4C111-3B93-47AE-8B5C-AA6524FC1957}" type="pres">
      <dgm:prSet presAssocID="{0ACC2F98-6D70-426C-A991-029DFF186BD0}" presName="L2TextContainerWrapper" presStyleCnt="0">
        <dgm:presLayoutVars>
          <dgm:chMax val="0"/>
          <dgm:chPref val="0"/>
          <dgm:bulletEnabled val="1"/>
        </dgm:presLayoutVars>
      </dgm:prSet>
      <dgm:spPr/>
    </dgm:pt>
    <dgm:pt modelId="{FFDFA07E-E58B-45B8-91D0-5B89A9EDC736}" type="pres">
      <dgm:prSet presAssocID="{0ACC2F98-6D70-426C-A991-029DFF186BD0}" presName="L2TextContainer" presStyleLbl="bgAcc1" presStyleIdx="6" presStyleCnt="19"/>
      <dgm:spPr/>
    </dgm:pt>
    <dgm:pt modelId="{432683B7-2007-4E83-91B1-B541B8C3BF99}" type="pres">
      <dgm:prSet presAssocID="{0ACC2F98-6D70-426C-A991-029DFF186BD0}" presName="FlexibleEmptyPlaceHolder" presStyleCnt="0"/>
      <dgm:spPr/>
    </dgm:pt>
    <dgm:pt modelId="{8386530C-0717-4EF6-9916-3537A1A761B5}" type="pres">
      <dgm:prSet presAssocID="{0ACC2F98-6D70-426C-A991-029DFF186BD0}" presName="ConnectLine" presStyleLbl="sibTrans1D1" presStyleIdx="6" presStyleCnt="19"/>
      <dgm:spPr>
        <a:noFill/>
        <a:ln w="6350" cap="flat" cmpd="sng" algn="ctr">
          <a:solidFill>
            <a:schemeClr val="accent5">
              <a:hueOff val="-2252848"/>
              <a:satOff val="-5806"/>
              <a:lumOff val="-3922"/>
              <a:alphaOff val="0"/>
            </a:schemeClr>
          </a:solidFill>
          <a:prstDash val="dash"/>
          <a:miter lim="800000"/>
        </a:ln>
        <a:effectLst/>
      </dgm:spPr>
    </dgm:pt>
    <dgm:pt modelId="{6683A422-3260-405F-A846-2EBC22528F97}" type="pres">
      <dgm:prSet presAssocID="{0ACC2F98-6D70-426C-A991-029DFF186BD0}" presName="ConnectorPoint" presStyleLbl="alignNode1" presStyleIdx="6" presStyleCnt="19"/>
      <dgm:spPr/>
    </dgm:pt>
    <dgm:pt modelId="{828C557E-3A72-4491-B45B-7699A63DBB81}" type="pres">
      <dgm:prSet presAssocID="{0ACC2F98-6D70-426C-A991-029DFF186BD0}" presName="EmptyPlaceHolder" presStyleCnt="0"/>
      <dgm:spPr/>
    </dgm:pt>
    <dgm:pt modelId="{812337C4-7698-4117-AF42-648577E3291E}" type="pres">
      <dgm:prSet presAssocID="{E13AF305-982F-4B1D-BCC2-8659E3492F25}" presName="spaceBetweenRectangles" presStyleCnt="0"/>
      <dgm:spPr/>
    </dgm:pt>
    <dgm:pt modelId="{C4920CB4-679C-460D-85DA-4C0D9902F634}" type="pres">
      <dgm:prSet presAssocID="{EAFF7710-AB99-474F-8485-D87AF7392B2A}" presName="composite" presStyleCnt="0"/>
      <dgm:spPr/>
    </dgm:pt>
    <dgm:pt modelId="{C7D2327F-BEC2-4EEA-A317-72A38C681B64}" type="pres">
      <dgm:prSet presAssocID="{EAFF7710-AB99-474F-8485-D87AF7392B2A}" presName="L1TextContainer" presStyleLbl="revTx" presStyleIdx="7" presStyleCnt="19">
        <dgm:presLayoutVars>
          <dgm:chMax val="1"/>
          <dgm:chPref val="1"/>
          <dgm:bulletEnabled val="1"/>
        </dgm:presLayoutVars>
      </dgm:prSet>
      <dgm:spPr/>
    </dgm:pt>
    <dgm:pt modelId="{369B1A2A-0D8E-4345-AC86-52CC1836DE9C}" type="pres">
      <dgm:prSet presAssocID="{EAFF7710-AB99-474F-8485-D87AF7392B2A}" presName="L2TextContainerWrapper" presStyleCnt="0">
        <dgm:presLayoutVars>
          <dgm:chMax val="0"/>
          <dgm:chPref val="0"/>
          <dgm:bulletEnabled val="1"/>
        </dgm:presLayoutVars>
      </dgm:prSet>
      <dgm:spPr/>
    </dgm:pt>
    <dgm:pt modelId="{12A84D91-B895-4EB8-BB1B-81863262ED91}" type="pres">
      <dgm:prSet presAssocID="{EAFF7710-AB99-474F-8485-D87AF7392B2A}" presName="L2TextContainer" presStyleLbl="bgAcc1" presStyleIdx="7" presStyleCnt="19"/>
      <dgm:spPr/>
    </dgm:pt>
    <dgm:pt modelId="{A7C04973-8E97-4ED5-B4C1-B6FDA47F0F59}" type="pres">
      <dgm:prSet presAssocID="{EAFF7710-AB99-474F-8485-D87AF7392B2A}" presName="FlexibleEmptyPlaceHolder" presStyleCnt="0"/>
      <dgm:spPr/>
    </dgm:pt>
    <dgm:pt modelId="{0FAFE155-ED40-44FA-BAAD-E5E9EE13283E}" type="pres">
      <dgm:prSet presAssocID="{EAFF7710-AB99-474F-8485-D87AF7392B2A}" presName="ConnectLine" presStyleLbl="sibTrans1D1" presStyleIdx="7" presStyleCnt="19"/>
      <dgm:spPr>
        <a:noFill/>
        <a:ln w="6350" cap="flat" cmpd="sng" algn="ctr">
          <a:solidFill>
            <a:schemeClr val="accent5">
              <a:hueOff val="-2628322"/>
              <a:satOff val="-6774"/>
              <a:lumOff val="-4575"/>
              <a:alphaOff val="0"/>
            </a:schemeClr>
          </a:solidFill>
          <a:prstDash val="dash"/>
          <a:miter lim="800000"/>
        </a:ln>
        <a:effectLst/>
      </dgm:spPr>
    </dgm:pt>
    <dgm:pt modelId="{4F1255BD-B42F-4D89-A223-6E1FE38882DC}" type="pres">
      <dgm:prSet presAssocID="{EAFF7710-AB99-474F-8485-D87AF7392B2A}" presName="ConnectorPoint" presStyleLbl="alignNode1" presStyleIdx="7" presStyleCnt="19"/>
      <dgm:spPr/>
    </dgm:pt>
    <dgm:pt modelId="{0A5F6D89-A351-4D11-BE10-5F5DB479C4EC}" type="pres">
      <dgm:prSet presAssocID="{EAFF7710-AB99-474F-8485-D87AF7392B2A}" presName="EmptyPlaceHolder" presStyleCnt="0"/>
      <dgm:spPr/>
    </dgm:pt>
    <dgm:pt modelId="{DCF00800-9AF4-49CE-8BD0-F9A00526E6BC}" type="pres">
      <dgm:prSet presAssocID="{17E46DBE-E7C5-4BA2-A899-37883B0F7E4B}" presName="spaceBetweenRectangles" presStyleCnt="0"/>
      <dgm:spPr/>
    </dgm:pt>
    <dgm:pt modelId="{FED7A269-D4C5-4A94-98D5-0C66C6DFD86F}" type="pres">
      <dgm:prSet presAssocID="{B656225E-45E9-4888-B1BC-4744456F8A76}" presName="composite" presStyleCnt="0"/>
      <dgm:spPr/>
    </dgm:pt>
    <dgm:pt modelId="{C26A6897-C719-4BF5-9C6F-FBB7E5E95F46}" type="pres">
      <dgm:prSet presAssocID="{B656225E-45E9-4888-B1BC-4744456F8A76}" presName="L1TextContainer" presStyleLbl="revTx" presStyleIdx="8" presStyleCnt="19">
        <dgm:presLayoutVars>
          <dgm:chMax val="1"/>
          <dgm:chPref val="1"/>
          <dgm:bulletEnabled val="1"/>
        </dgm:presLayoutVars>
      </dgm:prSet>
      <dgm:spPr/>
    </dgm:pt>
    <dgm:pt modelId="{148D9E63-D61E-4DED-BA83-78D0C9DAC973}" type="pres">
      <dgm:prSet presAssocID="{B656225E-45E9-4888-B1BC-4744456F8A76}" presName="L2TextContainerWrapper" presStyleCnt="0">
        <dgm:presLayoutVars>
          <dgm:chMax val="0"/>
          <dgm:chPref val="0"/>
          <dgm:bulletEnabled val="1"/>
        </dgm:presLayoutVars>
      </dgm:prSet>
      <dgm:spPr/>
    </dgm:pt>
    <dgm:pt modelId="{4CBF8423-2CE9-463D-A244-F504E3338623}" type="pres">
      <dgm:prSet presAssocID="{B656225E-45E9-4888-B1BC-4744456F8A76}" presName="L2TextContainer" presStyleLbl="bgAcc1" presStyleIdx="8" presStyleCnt="19"/>
      <dgm:spPr/>
    </dgm:pt>
    <dgm:pt modelId="{6A9A5A9C-1101-4FB3-82B9-7D1C9972C3E7}" type="pres">
      <dgm:prSet presAssocID="{B656225E-45E9-4888-B1BC-4744456F8A76}" presName="FlexibleEmptyPlaceHolder" presStyleCnt="0"/>
      <dgm:spPr/>
    </dgm:pt>
    <dgm:pt modelId="{6F426E62-2C2E-4A89-B298-FAC9AB9EB1EE}" type="pres">
      <dgm:prSet presAssocID="{B656225E-45E9-4888-B1BC-4744456F8A76}" presName="ConnectLine" presStyleLbl="sibTrans1D1" presStyleIdx="8" presStyleCnt="19"/>
      <dgm:spPr>
        <a:noFill/>
        <a:ln w="6350" cap="flat" cmpd="sng" algn="ctr">
          <a:solidFill>
            <a:schemeClr val="accent5">
              <a:hueOff val="-3003797"/>
              <a:satOff val="-7742"/>
              <a:lumOff val="-5229"/>
              <a:alphaOff val="0"/>
            </a:schemeClr>
          </a:solidFill>
          <a:prstDash val="dash"/>
          <a:miter lim="800000"/>
        </a:ln>
        <a:effectLst/>
      </dgm:spPr>
    </dgm:pt>
    <dgm:pt modelId="{016263E5-2F5E-4E0A-9293-36454E5C5839}" type="pres">
      <dgm:prSet presAssocID="{B656225E-45E9-4888-B1BC-4744456F8A76}" presName="ConnectorPoint" presStyleLbl="alignNode1" presStyleIdx="8" presStyleCnt="19"/>
      <dgm:spPr/>
    </dgm:pt>
    <dgm:pt modelId="{7A1111EE-8FF9-4400-9F80-621BBDE01A99}" type="pres">
      <dgm:prSet presAssocID="{B656225E-45E9-4888-B1BC-4744456F8A76}" presName="EmptyPlaceHolder" presStyleCnt="0"/>
      <dgm:spPr/>
    </dgm:pt>
    <dgm:pt modelId="{1D3D4158-DE81-42E6-87DD-892130469A73}" type="pres">
      <dgm:prSet presAssocID="{45FCDA2A-23FA-4121-A89C-BBC4E4AC3CF2}" presName="spaceBetweenRectangles" presStyleCnt="0"/>
      <dgm:spPr/>
    </dgm:pt>
    <dgm:pt modelId="{322FEACF-EBB6-41FD-8827-75F54B395E30}" type="pres">
      <dgm:prSet presAssocID="{FE94EA5E-E9DD-407C-8345-C88C4011FC83}" presName="composite" presStyleCnt="0"/>
      <dgm:spPr/>
    </dgm:pt>
    <dgm:pt modelId="{3F764F1F-DB0A-4E0C-A0C5-1BB619C8EECD}" type="pres">
      <dgm:prSet presAssocID="{FE94EA5E-E9DD-407C-8345-C88C4011FC83}" presName="L1TextContainer" presStyleLbl="revTx" presStyleIdx="9" presStyleCnt="19">
        <dgm:presLayoutVars>
          <dgm:chMax val="1"/>
          <dgm:chPref val="1"/>
          <dgm:bulletEnabled val="1"/>
        </dgm:presLayoutVars>
      </dgm:prSet>
      <dgm:spPr/>
    </dgm:pt>
    <dgm:pt modelId="{4335A4F1-ADA1-47FE-9089-BD1209A6CBFD}" type="pres">
      <dgm:prSet presAssocID="{FE94EA5E-E9DD-407C-8345-C88C4011FC83}" presName="L2TextContainerWrapper" presStyleCnt="0">
        <dgm:presLayoutVars>
          <dgm:chMax val="0"/>
          <dgm:chPref val="0"/>
          <dgm:bulletEnabled val="1"/>
        </dgm:presLayoutVars>
      </dgm:prSet>
      <dgm:spPr/>
    </dgm:pt>
    <dgm:pt modelId="{8FC5CAF5-3882-460D-A820-2AB40451620A}" type="pres">
      <dgm:prSet presAssocID="{FE94EA5E-E9DD-407C-8345-C88C4011FC83}" presName="L2TextContainer" presStyleLbl="bgAcc1" presStyleIdx="9" presStyleCnt="19"/>
      <dgm:spPr/>
    </dgm:pt>
    <dgm:pt modelId="{AFCB71CF-0021-4AD2-BE1A-465D83CB22AB}" type="pres">
      <dgm:prSet presAssocID="{FE94EA5E-E9DD-407C-8345-C88C4011FC83}" presName="FlexibleEmptyPlaceHolder" presStyleCnt="0"/>
      <dgm:spPr/>
    </dgm:pt>
    <dgm:pt modelId="{B0DDC789-4DBA-412B-8436-B3E5EBF5937E}" type="pres">
      <dgm:prSet presAssocID="{FE94EA5E-E9DD-407C-8345-C88C4011FC83}" presName="ConnectLine" presStyleLbl="sibTrans1D1" presStyleIdx="9" presStyleCnt="19"/>
      <dgm:spPr>
        <a:noFill/>
        <a:ln w="6350" cap="flat" cmpd="sng" algn="ctr">
          <a:solidFill>
            <a:schemeClr val="accent5">
              <a:hueOff val="-3379271"/>
              <a:satOff val="-8710"/>
              <a:lumOff val="-5883"/>
              <a:alphaOff val="0"/>
            </a:schemeClr>
          </a:solidFill>
          <a:prstDash val="dash"/>
          <a:miter lim="800000"/>
        </a:ln>
        <a:effectLst/>
      </dgm:spPr>
    </dgm:pt>
    <dgm:pt modelId="{66068B60-007F-4633-8587-4ECC4AC91F65}" type="pres">
      <dgm:prSet presAssocID="{FE94EA5E-E9DD-407C-8345-C88C4011FC83}" presName="ConnectorPoint" presStyleLbl="alignNode1" presStyleIdx="9" presStyleCnt="19"/>
      <dgm:spPr/>
    </dgm:pt>
    <dgm:pt modelId="{E05FB434-B754-4A36-AA39-12DD26485CF7}" type="pres">
      <dgm:prSet presAssocID="{FE94EA5E-E9DD-407C-8345-C88C4011FC83}" presName="EmptyPlaceHolder" presStyleCnt="0"/>
      <dgm:spPr/>
    </dgm:pt>
    <dgm:pt modelId="{1265C980-2F59-4B6E-A9F5-C77EBEB8317E}" type="pres">
      <dgm:prSet presAssocID="{96337221-D65B-44CF-8A6C-9BE245D0F8EB}" presName="spaceBetweenRectangles" presStyleCnt="0"/>
      <dgm:spPr/>
    </dgm:pt>
    <dgm:pt modelId="{D4220C0B-FBE6-445D-B01A-E6E9ECBCD6C2}" type="pres">
      <dgm:prSet presAssocID="{4892D764-8642-4E7C-9FE7-8A30182616C4}" presName="composite" presStyleCnt="0"/>
      <dgm:spPr/>
    </dgm:pt>
    <dgm:pt modelId="{3A75F578-8D56-48F1-9EEF-737409612F97}" type="pres">
      <dgm:prSet presAssocID="{4892D764-8642-4E7C-9FE7-8A30182616C4}" presName="L1TextContainer" presStyleLbl="revTx" presStyleIdx="10" presStyleCnt="19">
        <dgm:presLayoutVars>
          <dgm:chMax val="1"/>
          <dgm:chPref val="1"/>
          <dgm:bulletEnabled val="1"/>
        </dgm:presLayoutVars>
      </dgm:prSet>
      <dgm:spPr/>
    </dgm:pt>
    <dgm:pt modelId="{7EFA534C-196A-49F0-946C-932C591D5444}" type="pres">
      <dgm:prSet presAssocID="{4892D764-8642-4E7C-9FE7-8A30182616C4}" presName="L2TextContainerWrapper" presStyleCnt="0">
        <dgm:presLayoutVars>
          <dgm:chMax val="0"/>
          <dgm:chPref val="0"/>
          <dgm:bulletEnabled val="1"/>
        </dgm:presLayoutVars>
      </dgm:prSet>
      <dgm:spPr/>
    </dgm:pt>
    <dgm:pt modelId="{58194399-9ACF-4732-AB68-AE51416F735B}" type="pres">
      <dgm:prSet presAssocID="{4892D764-8642-4E7C-9FE7-8A30182616C4}" presName="L2TextContainer" presStyleLbl="bgAcc1" presStyleIdx="10" presStyleCnt="19"/>
      <dgm:spPr/>
    </dgm:pt>
    <dgm:pt modelId="{B599EBD0-8A43-4F59-9B2F-869E6DFDDD45}" type="pres">
      <dgm:prSet presAssocID="{4892D764-8642-4E7C-9FE7-8A30182616C4}" presName="FlexibleEmptyPlaceHolder" presStyleCnt="0"/>
      <dgm:spPr/>
    </dgm:pt>
    <dgm:pt modelId="{9C1656D8-ACB5-4797-B4FE-7D838327EF15}" type="pres">
      <dgm:prSet presAssocID="{4892D764-8642-4E7C-9FE7-8A30182616C4}" presName="ConnectLine" presStyleLbl="sibTrans1D1" presStyleIdx="10" presStyleCnt="19"/>
      <dgm:spPr>
        <a:noFill/>
        <a:ln w="6350" cap="flat" cmpd="sng" algn="ctr">
          <a:solidFill>
            <a:schemeClr val="accent5">
              <a:hueOff val="-3754746"/>
              <a:satOff val="-9677"/>
              <a:lumOff val="-6536"/>
              <a:alphaOff val="0"/>
            </a:schemeClr>
          </a:solidFill>
          <a:prstDash val="dash"/>
          <a:miter lim="800000"/>
        </a:ln>
        <a:effectLst/>
      </dgm:spPr>
    </dgm:pt>
    <dgm:pt modelId="{A422673F-38A1-4782-9DBF-FC14339657AB}" type="pres">
      <dgm:prSet presAssocID="{4892D764-8642-4E7C-9FE7-8A30182616C4}" presName="ConnectorPoint" presStyleLbl="alignNode1" presStyleIdx="10" presStyleCnt="19"/>
      <dgm:spPr/>
    </dgm:pt>
    <dgm:pt modelId="{A71F1CC0-AEF8-41E9-8D84-CFB1F2F47B40}" type="pres">
      <dgm:prSet presAssocID="{4892D764-8642-4E7C-9FE7-8A30182616C4}" presName="EmptyPlaceHolder" presStyleCnt="0"/>
      <dgm:spPr/>
    </dgm:pt>
    <dgm:pt modelId="{341C3136-CA89-4CFE-8E80-E5D5F61F4D77}" type="pres">
      <dgm:prSet presAssocID="{B7111373-49FB-4D53-A452-E1388784ACE4}" presName="spaceBetweenRectangles" presStyleCnt="0"/>
      <dgm:spPr/>
    </dgm:pt>
    <dgm:pt modelId="{2D73B1B5-29B4-4ADE-BAE8-9E5E514D57D1}" type="pres">
      <dgm:prSet presAssocID="{2CF4DB7E-4875-4B5F-B00E-6A49DEE1272C}" presName="composite" presStyleCnt="0"/>
      <dgm:spPr/>
    </dgm:pt>
    <dgm:pt modelId="{A7FE999B-E7BA-4DB4-81E9-66604C07F7ED}" type="pres">
      <dgm:prSet presAssocID="{2CF4DB7E-4875-4B5F-B00E-6A49DEE1272C}" presName="L1TextContainer" presStyleLbl="revTx" presStyleIdx="11" presStyleCnt="19">
        <dgm:presLayoutVars>
          <dgm:chMax val="1"/>
          <dgm:chPref val="1"/>
          <dgm:bulletEnabled val="1"/>
        </dgm:presLayoutVars>
      </dgm:prSet>
      <dgm:spPr/>
    </dgm:pt>
    <dgm:pt modelId="{D5CEE931-AB2A-4DAB-8F95-85A8F734BCF7}" type="pres">
      <dgm:prSet presAssocID="{2CF4DB7E-4875-4B5F-B00E-6A49DEE1272C}" presName="L2TextContainerWrapper" presStyleCnt="0">
        <dgm:presLayoutVars>
          <dgm:chMax val="0"/>
          <dgm:chPref val="0"/>
          <dgm:bulletEnabled val="1"/>
        </dgm:presLayoutVars>
      </dgm:prSet>
      <dgm:spPr/>
    </dgm:pt>
    <dgm:pt modelId="{19893907-18A6-4956-8E00-5D54B0FA38B5}" type="pres">
      <dgm:prSet presAssocID="{2CF4DB7E-4875-4B5F-B00E-6A49DEE1272C}" presName="L2TextContainer" presStyleLbl="bgAcc1" presStyleIdx="11" presStyleCnt="19"/>
      <dgm:spPr/>
    </dgm:pt>
    <dgm:pt modelId="{F2A247F8-FD09-45B6-B00F-5C50BFA98849}" type="pres">
      <dgm:prSet presAssocID="{2CF4DB7E-4875-4B5F-B00E-6A49DEE1272C}" presName="FlexibleEmptyPlaceHolder" presStyleCnt="0"/>
      <dgm:spPr/>
    </dgm:pt>
    <dgm:pt modelId="{BF161612-FF3C-45C3-80D8-A491BBA5DCE4}" type="pres">
      <dgm:prSet presAssocID="{2CF4DB7E-4875-4B5F-B00E-6A49DEE1272C}" presName="ConnectLine" presStyleLbl="sibTrans1D1" presStyleIdx="11" presStyleCnt="19"/>
      <dgm:spPr>
        <a:noFill/>
        <a:ln w="6350" cap="flat" cmpd="sng" algn="ctr">
          <a:solidFill>
            <a:schemeClr val="accent5">
              <a:hueOff val="-4130220"/>
              <a:satOff val="-10645"/>
              <a:lumOff val="-7190"/>
              <a:alphaOff val="0"/>
            </a:schemeClr>
          </a:solidFill>
          <a:prstDash val="dash"/>
          <a:miter lim="800000"/>
        </a:ln>
        <a:effectLst/>
      </dgm:spPr>
    </dgm:pt>
    <dgm:pt modelId="{CFDD8AC9-0B31-4F08-8483-7C2BD7B58E28}" type="pres">
      <dgm:prSet presAssocID="{2CF4DB7E-4875-4B5F-B00E-6A49DEE1272C}" presName="ConnectorPoint" presStyleLbl="alignNode1" presStyleIdx="11" presStyleCnt="19"/>
      <dgm:spPr/>
    </dgm:pt>
    <dgm:pt modelId="{D810995C-48D2-41EC-8310-F65E0037508A}" type="pres">
      <dgm:prSet presAssocID="{2CF4DB7E-4875-4B5F-B00E-6A49DEE1272C}" presName="EmptyPlaceHolder" presStyleCnt="0"/>
      <dgm:spPr/>
    </dgm:pt>
    <dgm:pt modelId="{92E0B03A-CB8B-4F62-8526-F66B4F5AF7E5}" type="pres">
      <dgm:prSet presAssocID="{B92A7C8B-E3F7-493C-AB2D-9A136FE9B5CF}" presName="spaceBetweenRectangles" presStyleCnt="0"/>
      <dgm:spPr/>
    </dgm:pt>
    <dgm:pt modelId="{50F6F133-6ABE-4F37-992F-0F15F57D8249}" type="pres">
      <dgm:prSet presAssocID="{17D34170-FC1C-4246-9E87-F71434D57FA9}" presName="composite" presStyleCnt="0"/>
      <dgm:spPr/>
    </dgm:pt>
    <dgm:pt modelId="{8AE1EC2C-83B6-4F62-B865-E94DBCBCAAF7}" type="pres">
      <dgm:prSet presAssocID="{17D34170-FC1C-4246-9E87-F71434D57FA9}" presName="L1TextContainer" presStyleLbl="revTx" presStyleIdx="12" presStyleCnt="19">
        <dgm:presLayoutVars>
          <dgm:chMax val="1"/>
          <dgm:chPref val="1"/>
          <dgm:bulletEnabled val="1"/>
        </dgm:presLayoutVars>
      </dgm:prSet>
      <dgm:spPr/>
    </dgm:pt>
    <dgm:pt modelId="{5F1ABB53-C5C4-43ED-B29E-BBA972CBBCC2}" type="pres">
      <dgm:prSet presAssocID="{17D34170-FC1C-4246-9E87-F71434D57FA9}" presName="L2TextContainerWrapper" presStyleCnt="0">
        <dgm:presLayoutVars>
          <dgm:chMax val="0"/>
          <dgm:chPref val="0"/>
          <dgm:bulletEnabled val="1"/>
        </dgm:presLayoutVars>
      </dgm:prSet>
      <dgm:spPr/>
    </dgm:pt>
    <dgm:pt modelId="{7552EB17-4753-49FB-8CC8-4671DA345684}" type="pres">
      <dgm:prSet presAssocID="{17D34170-FC1C-4246-9E87-F71434D57FA9}" presName="L2TextContainer" presStyleLbl="bgAcc1" presStyleIdx="12" presStyleCnt="19"/>
      <dgm:spPr/>
    </dgm:pt>
    <dgm:pt modelId="{AD6B85DD-FA4D-4A23-99C1-AD86D6D167D3}" type="pres">
      <dgm:prSet presAssocID="{17D34170-FC1C-4246-9E87-F71434D57FA9}" presName="FlexibleEmptyPlaceHolder" presStyleCnt="0"/>
      <dgm:spPr/>
    </dgm:pt>
    <dgm:pt modelId="{226FC8AE-75AD-4424-AB11-9E3DE1491569}" type="pres">
      <dgm:prSet presAssocID="{17D34170-FC1C-4246-9E87-F71434D57FA9}" presName="ConnectLine" presStyleLbl="sibTrans1D1" presStyleIdx="12" presStyleCnt="19"/>
      <dgm:spPr>
        <a:noFill/>
        <a:ln w="6350" cap="flat" cmpd="sng" algn="ctr">
          <a:solidFill>
            <a:schemeClr val="accent5">
              <a:hueOff val="-4505695"/>
              <a:satOff val="-11613"/>
              <a:lumOff val="-7843"/>
              <a:alphaOff val="0"/>
            </a:schemeClr>
          </a:solidFill>
          <a:prstDash val="dash"/>
          <a:miter lim="800000"/>
        </a:ln>
        <a:effectLst/>
      </dgm:spPr>
    </dgm:pt>
    <dgm:pt modelId="{9DF6BAE5-262F-4AC9-8E5F-F21A6E30AB07}" type="pres">
      <dgm:prSet presAssocID="{17D34170-FC1C-4246-9E87-F71434D57FA9}" presName="ConnectorPoint" presStyleLbl="alignNode1" presStyleIdx="12" presStyleCnt="19"/>
      <dgm:spPr/>
    </dgm:pt>
    <dgm:pt modelId="{391E3DA9-3CE4-4C3B-9AF6-1F2994C11C87}" type="pres">
      <dgm:prSet presAssocID="{17D34170-FC1C-4246-9E87-F71434D57FA9}" presName="EmptyPlaceHolder" presStyleCnt="0"/>
      <dgm:spPr/>
    </dgm:pt>
    <dgm:pt modelId="{8407C9D4-EB76-44F6-BB7F-5404BD1A5491}" type="pres">
      <dgm:prSet presAssocID="{1CA06335-54BD-4E46-99F2-B91954C6556B}" presName="spaceBetweenRectangles" presStyleCnt="0"/>
      <dgm:spPr/>
    </dgm:pt>
    <dgm:pt modelId="{43CE6DCC-DE77-4D33-B9D2-B8559C9495C4}" type="pres">
      <dgm:prSet presAssocID="{C70829E7-9D33-438F-846A-51139B4E7241}" presName="composite" presStyleCnt="0"/>
      <dgm:spPr/>
    </dgm:pt>
    <dgm:pt modelId="{0D2BB2C2-A34C-490C-9A60-95A3A17E291A}" type="pres">
      <dgm:prSet presAssocID="{C70829E7-9D33-438F-846A-51139B4E7241}" presName="L1TextContainer" presStyleLbl="revTx" presStyleIdx="13" presStyleCnt="19">
        <dgm:presLayoutVars>
          <dgm:chMax val="1"/>
          <dgm:chPref val="1"/>
          <dgm:bulletEnabled val="1"/>
        </dgm:presLayoutVars>
      </dgm:prSet>
      <dgm:spPr/>
    </dgm:pt>
    <dgm:pt modelId="{99CD14AE-13E4-4A93-83DD-C8A21A3BDFEC}" type="pres">
      <dgm:prSet presAssocID="{C70829E7-9D33-438F-846A-51139B4E7241}" presName="L2TextContainerWrapper" presStyleCnt="0">
        <dgm:presLayoutVars>
          <dgm:chMax val="0"/>
          <dgm:chPref val="0"/>
          <dgm:bulletEnabled val="1"/>
        </dgm:presLayoutVars>
      </dgm:prSet>
      <dgm:spPr/>
    </dgm:pt>
    <dgm:pt modelId="{C77227F5-565B-4E08-A1F4-D7BE70E13F91}" type="pres">
      <dgm:prSet presAssocID="{C70829E7-9D33-438F-846A-51139B4E7241}" presName="L2TextContainer" presStyleLbl="bgAcc1" presStyleIdx="13" presStyleCnt="19"/>
      <dgm:spPr/>
    </dgm:pt>
    <dgm:pt modelId="{35152A65-3B38-4D86-B77B-2D7FB082708A}" type="pres">
      <dgm:prSet presAssocID="{C70829E7-9D33-438F-846A-51139B4E7241}" presName="FlexibleEmptyPlaceHolder" presStyleCnt="0"/>
      <dgm:spPr/>
    </dgm:pt>
    <dgm:pt modelId="{EF6DAD6A-6324-4C01-B9B9-D2C886119B71}" type="pres">
      <dgm:prSet presAssocID="{C70829E7-9D33-438F-846A-51139B4E7241}" presName="ConnectLine" presStyleLbl="sibTrans1D1" presStyleIdx="13" presStyleCnt="19"/>
      <dgm:spPr>
        <a:noFill/>
        <a:ln w="6350" cap="flat" cmpd="sng" algn="ctr">
          <a:solidFill>
            <a:schemeClr val="accent5">
              <a:hueOff val="-4881170"/>
              <a:satOff val="-12580"/>
              <a:lumOff val="-8497"/>
              <a:alphaOff val="0"/>
            </a:schemeClr>
          </a:solidFill>
          <a:prstDash val="dash"/>
          <a:miter lim="800000"/>
        </a:ln>
        <a:effectLst/>
      </dgm:spPr>
    </dgm:pt>
    <dgm:pt modelId="{1D0E8DBF-9791-4416-A845-C6A027739018}" type="pres">
      <dgm:prSet presAssocID="{C70829E7-9D33-438F-846A-51139B4E7241}" presName="ConnectorPoint" presStyleLbl="alignNode1" presStyleIdx="13" presStyleCnt="19"/>
      <dgm:spPr/>
    </dgm:pt>
    <dgm:pt modelId="{FB177A6A-B7C8-4E86-A9D9-99C11B7BB464}" type="pres">
      <dgm:prSet presAssocID="{C70829E7-9D33-438F-846A-51139B4E7241}" presName="EmptyPlaceHolder" presStyleCnt="0"/>
      <dgm:spPr/>
    </dgm:pt>
    <dgm:pt modelId="{5752A6AE-067E-4AE8-ACF8-8EBD72B93B9F}" type="pres">
      <dgm:prSet presAssocID="{CFDF99C8-712E-4287-8D87-DF6160144BBA}" presName="spaceBetweenRectangles" presStyleCnt="0"/>
      <dgm:spPr/>
    </dgm:pt>
    <dgm:pt modelId="{5E8CA14E-A6A5-4C06-B3E7-7CA284F8FE89}" type="pres">
      <dgm:prSet presAssocID="{3F75F687-FF0E-4C21-AB37-5F381591D5DC}" presName="composite" presStyleCnt="0"/>
      <dgm:spPr/>
    </dgm:pt>
    <dgm:pt modelId="{DCC4FEBD-5111-480F-BB90-9A97BD51EC75}" type="pres">
      <dgm:prSet presAssocID="{3F75F687-FF0E-4C21-AB37-5F381591D5DC}" presName="L1TextContainer" presStyleLbl="revTx" presStyleIdx="14" presStyleCnt="19">
        <dgm:presLayoutVars>
          <dgm:chMax val="1"/>
          <dgm:chPref val="1"/>
          <dgm:bulletEnabled val="1"/>
        </dgm:presLayoutVars>
      </dgm:prSet>
      <dgm:spPr/>
    </dgm:pt>
    <dgm:pt modelId="{920397DE-A751-4963-9DFD-41667FC80F4B}" type="pres">
      <dgm:prSet presAssocID="{3F75F687-FF0E-4C21-AB37-5F381591D5DC}" presName="L2TextContainerWrapper" presStyleCnt="0">
        <dgm:presLayoutVars>
          <dgm:chMax val="0"/>
          <dgm:chPref val="0"/>
          <dgm:bulletEnabled val="1"/>
        </dgm:presLayoutVars>
      </dgm:prSet>
      <dgm:spPr/>
    </dgm:pt>
    <dgm:pt modelId="{8E15A1F4-6FF6-4287-B9E8-B04EC49DAE30}" type="pres">
      <dgm:prSet presAssocID="{3F75F687-FF0E-4C21-AB37-5F381591D5DC}" presName="L2TextContainer" presStyleLbl="bgAcc1" presStyleIdx="14" presStyleCnt="19"/>
      <dgm:spPr/>
    </dgm:pt>
    <dgm:pt modelId="{E654C8EC-0ED0-4049-9554-15AF5EDDF79D}" type="pres">
      <dgm:prSet presAssocID="{3F75F687-FF0E-4C21-AB37-5F381591D5DC}" presName="FlexibleEmptyPlaceHolder" presStyleCnt="0"/>
      <dgm:spPr/>
    </dgm:pt>
    <dgm:pt modelId="{5125F0DB-D5F0-47D7-81F6-4ABBE525544D}" type="pres">
      <dgm:prSet presAssocID="{3F75F687-FF0E-4C21-AB37-5F381591D5DC}" presName="ConnectLine" presStyleLbl="sibTrans1D1" presStyleIdx="14" presStyleCnt="19"/>
      <dgm:spPr>
        <a:noFill/>
        <a:ln w="6350" cap="flat" cmpd="sng" algn="ctr">
          <a:solidFill>
            <a:schemeClr val="accent5">
              <a:hueOff val="-5256644"/>
              <a:satOff val="-13548"/>
              <a:lumOff val="-9151"/>
              <a:alphaOff val="0"/>
            </a:schemeClr>
          </a:solidFill>
          <a:prstDash val="dash"/>
          <a:miter lim="800000"/>
        </a:ln>
        <a:effectLst/>
      </dgm:spPr>
    </dgm:pt>
    <dgm:pt modelId="{B64A7727-008B-4E01-8B6D-83B3B5B4F25F}" type="pres">
      <dgm:prSet presAssocID="{3F75F687-FF0E-4C21-AB37-5F381591D5DC}" presName="ConnectorPoint" presStyleLbl="alignNode1" presStyleIdx="14" presStyleCnt="19"/>
      <dgm:spPr/>
    </dgm:pt>
    <dgm:pt modelId="{E4409C3F-8EA2-4962-9928-D17AF6F08CF6}" type="pres">
      <dgm:prSet presAssocID="{3F75F687-FF0E-4C21-AB37-5F381591D5DC}" presName="EmptyPlaceHolder" presStyleCnt="0"/>
      <dgm:spPr/>
    </dgm:pt>
    <dgm:pt modelId="{37E8DE78-FF32-44DC-AB64-85221D34F58F}" type="pres">
      <dgm:prSet presAssocID="{3A5D5547-C712-492B-8FAC-D820393B9713}" presName="spaceBetweenRectangles" presStyleCnt="0"/>
      <dgm:spPr/>
    </dgm:pt>
    <dgm:pt modelId="{0AA6D88F-45FB-4A46-B379-5F69CC43F5C2}" type="pres">
      <dgm:prSet presAssocID="{4CDBD2BC-D19B-4BDC-8697-39F412276BEE}" presName="composite" presStyleCnt="0"/>
      <dgm:spPr/>
    </dgm:pt>
    <dgm:pt modelId="{BC29F59A-B4F7-4797-A0F1-80846283B6BC}" type="pres">
      <dgm:prSet presAssocID="{4CDBD2BC-D19B-4BDC-8697-39F412276BEE}" presName="L1TextContainer" presStyleLbl="revTx" presStyleIdx="15" presStyleCnt="19">
        <dgm:presLayoutVars>
          <dgm:chMax val="1"/>
          <dgm:chPref val="1"/>
          <dgm:bulletEnabled val="1"/>
        </dgm:presLayoutVars>
      </dgm:prSet>
      <dgm:spPr/>
    </dgm:pt>
    <dgm:pt modelId="{1A245CE8-0A4A-48B2-9236-DA3B45212066}" type="pres">
      <dgm:prSet presAssocID="{4CDBD2BC-D19B-4BDC-8697-39F412276BEE}" presName="L2TextContainerWrapper" presStyleCnt="0">
        <dgm:presLayoutVars>
          <dgm:chMax val="0"/>
          <dgm:chPref val="0"/>
          <dgm:bulletEnabled val="1"/>
        </dgm:presLayoutVars>
      </dgm:prSet>
      <dgm:spPr/>
    </dgm:pt>
    <dgm:pt modelId="{A5B9EED7-84B0-43AB-9924-3162A002451F}" type="pres">
      <dgm:prSet presAssocID="{4CDBD2BC-D19B-4BDC-8697-39F412276BEE}" presName="L2TextContainer" presStyleLbl="bgAcc1" presStyleIdx="15" presStyleCnt="19"/>
      <dgm:spPr/>
    </dgm:pt>
    <dgm:pt modelId="{19EB7A57-D83F-47B6-813E-9A3242426086}" type="pres">
      <dgm:prSet presAssocID="{4CDBD2BC-D19B-4BDC-8697-39F412276BEE}" presName="FlexibleEmptyPlaceHolder" presStyleCnt="0"/>
      <dgm:spPr/>
    </dgm:pt>
    <dgm:pt modelId="{A7B1A735-EB90-4077-8CC2-2841ACBDF624}" type="pres">
      <dgm:prSet presAssocID="{4CDBD2BC-D19B-4BDC-8697-39F412276BEE}" presName="ConnectLine" presStyleLbl="sibTrans1D1" presStyleIdx="15" presStyleCnt="19"/>
      <dgm:spPr>
        <a:noFill/>
        <a:ln w="6350" cap="flat" cmpd="sng" algn="ctr">
          <a:solidFill>
            <a:schemeClr val="accent5">
              <a:hueOff val="-5632119"/>
              <a:satOff val="-14516"/>
              <a:lumOff val="-9804"/>
              <a:alphaOff val="0"/>
            </a:schemeClr>
          </a:solidFill>
          <a:prstDash val="dash"/>
          <a:miter lim="800000"/>
        </a:ln>
        <a:effectLst/>
      </dgm:spPr>
    </dgm:pt>
    <dgm:pt modelId="{56C1B98E-3F16-4B20-AE67-C123FE630C17}" type="pres">
      <dgm:prSet presAssocID="{4CDBD2BC-D19B-4BDC-8697-39F412276BEE}" presName="ConnectorPoint" presStyleLbl="alignNode1" presStyleIdx="15" presStyleCnt="19"/>
      <dgm:spPr/>
    </dgm:pt>
    <dgm:pt modelId="{9A7423B5-E4A1-442C-BA46-E0530A2FAE8D}" type="pres">
      <dgm:prSet presAssocID="{4CDBD2BC-D19B-4BDC-8697-39F412276BEE}" presName="EmptyPlaceHolder" presStyleCnt="0"/>
      <dgm:spPr/>
    </dgm:pt>
    <dgm:pt modelId="{19FDA74D-C5C7-40E6-B556-DA309E7FFCF4}" type="pres">
      <dgm:prSet presAssocID="{27210EDB-3BBF-4801-B5AC-3DC3875E895A}" presName="spaceBetweenRectangles" presStyleCnt="0"/>
      <dgm:spPr/>
    </dgm:pt>
    <dgm:pt modelId="{FA008CE3-34E7-4A53-8A4F-B95D93FD65FF}" type="pres">
      <dgm:prSet presAssocID="{75B1D3FF-56B5-4B37-9CAE-959BFF683DAD}" presName="composite" presStyleCnt="0"/>
      <dgm:spPr/>
    </dgm:pt>
    <dgm:pt modelId="{76C80123-EAAF-4385-9E01-145568FBF834}" type="pres">
      <dgm:prSet presAssocID="{75B1D3FF-56B5-4B37-9CAE-959BFF683DAD}" presName="L1TextContainer" presStyleLbl="revTx" presStyleIdx="16" presStyleCnt="19">
        <dgm:presLayoutVars>
          <dgm:chMax val="1"/>
          <dgm:chPref val="1"/>
          <dgm:bulletEnabled val="1"/>
        </dgm:presLayoutVars>
      </dgm:prSet>
      <dgm:spPr/>
    </dgm:pt>
    <dgm:pt modelId="{ECE65B32-573D-44C7-AFB4-1EFF12C1BFED}" type="pres">
      <dgm:prSet presAssocID="{75B1D3FF-56B5-4B37-9CAE-959BFF683DAD}" presName="L2TextContainerWrapper" presStyleCnt="0">
        <dgm:presLayoutVars>
          <dgm:chMax val="0"/>
          <dgm:chPref val="0"/>
          <dgm:bulletEnabled val="1"/>
        </dgm:presLayoutVars>
      </dgm:prSet>
      <dgm:spPr/>
    </dgm:pt>
    <dgm:pt modelId="{CAF7821B-B7BD-427A-A019-97126BEBEE23}" type="pres">
      <dgm:prSet presAssocID="{75B1D3FF-56B5-4B37-9CAE-959BFF683DAD}" presName="L2TextContainer" presStyleLbl="bgAcc1" presStyleIdx="16" presStyleCnt="19"/>
      <dgm:spPr/>
    </dgm:pt>
    <dgm:pt modelId="{35A6D1F3-610A-4A89-985B-2E2F0328CC4D}" type="pres">
      <dgm:prSet presAssocID="{75B1D3FF-56B5-4B37-9CAE-959BFF683DAD}" presName="FlexibleEmptyPlaceHolder" presStyleCnt="0"/>
      <dgm:spPr/>
    </dgm:pt>
    <dgm:pt modelId="{767A750B-937C-4B77-B5E7-FB2D40B2BBD5}" type="pres">
      <dgm:prSet presAssocID="{75B1D3FF-56B5-4B37-9CAE-959BFF683DAD}" presName="ConnectLine" presStyleLbl="sibTrans1D1" presStyleIdx="16" presStyleCnt="19"/>
      <dgm:spPr>
        <a:noFill/>
        <a:ln w="6350" cap="flat" cmpd="sng" algn="ctr">
          <a:solidFill>
            <a:schemeClr val="accent5">
              <a:hueOff val="-6007594"/>
              <a:satOff val="-15484"/>
              <a:lumOff val="-10458"/>
              <a:alphaOff val="0"/>
            </a:schemeClr>
          </a:solidFill>
          <a:prstDash val="dash"/>
          <a:miter lim="800000"/>
        </a:ln>
        <a:effectLst/>
      </dgm:spPr>
    </dgm:pt>
    <dgm:pt modelId="{E0D4DB9A-5838-45D1-BBF2-6818EDE8F01A}" type="pres">
      <dgm:prSet presAssocID="{75B1D3FF-56B5-4B37-9CAE-959BFF683DAD}" presName="ConnectorPoint" presStyleLbl="alignNode1" presStyleIdx="16" presStyleCnt="19"/>
      <dgm:spPr/>
    </dgm:pt>
    <dgm:pt modelId="{6EDB99EF-D8B0-439F-B370-9850841D773E}" type="pres">
      <dgm:prSet presAssocID="{75B1D3FF-56B5-4B37-9CAE-959BFF683DAD}" presName="EmptyPlaceHolder" presStyleCnt="0"/>
      <dgm:spPr/>
    </dgm:pt>
    <dgm:pt modelId="{1A64CCA0-036E-435A-B97C-A2CCB36D7A51}" type="pres">
      <dgm:prSet presAssocID="{69EC4704-D2BC-4E21-831F-7C649494988B}" presName="spaceBetweenRectangles" presStyleCnt="0"/>
      <dgm:spPr/>
    </dgm:pt>
    <dgm:pt modelId="{745FB50F-ED73-4B4A-AC26-1CB41D14E0C6}" type="pres">
      <dgm:prSet presAssocID="{C917B5B0-685A-456B-87B4-131A9F919FDF}" presName="composite" presStyleCnt="0"/>
      <dgm:spPr/>
    </dgm:pt>
    <dgm:pt modelId="{F9F356FA-C9C1-49C6-B0A3-FC2E1FE73C8A}" type="pres">
      <dgm:prSet presAssocID="{C917B5B0-685A-456B-87B4-131A9F919FDF}" presName="L1TextContainer" presStyleLbl="revTx" presStyleIdx="17" presStyleCnt="19">
        <dgm:presLayoutVars>
          <dgm:chMax val="1"/>
          <dgm:chPref val="1"/>
          <dgm:bulletEnabled val="1"/>
        </dgm:presLayoutVars>
      </dgm:prSet>
      <dgm:spPr/>
    </dgm:pt>
    <dgm:pt modelId="{64C4145C-A94B-4979-8E60-1FCF0CF1CDDE}" type="pres">
      <dgm:prSet presAssocID="{C917B5B0-685A-456B-87B4-131A9F919FDF}" presName="L2TextContainerWrapper" presStyleCnt="0">
        <dgm:presLayoutVars>
          <dgm:chMax val="0"/>
          <dgm:chPref val="0"/>
          <dgm:bulletEnabled val="1"/>
        </dgm:presLayoutVars>
      </dgm:prSet>
      <dgm:spPr/>
    </dgm:pt>
    <dgm:pt modelId="{7ACECCBB-5147-48C0-9569-F764156DC93F}" type="pres">
      <dgm:prSet presAssocID="{C917B5B0-685A-456B-87B4-131A9F919FDF}" presName="L2TextContainer" presStyleLbl="bgAcc1" presStyleIdx="17" presStyleCnt="19"/>
      <dgm:spPr/>
    </dgm:pt>
    <dgm:pt modelId="{0D476DEA-D325-46B2-9A24-9DD18AD9909B}" type="pres">
      <dgm:prSet presAssocID="{C917B5B0-685A-456B-87B4-131A9F919FDF}" presName="FlexibleEmptyPlaceHolder" presStyleCnt="0"/>
      <dgm:spPr/>
    </dgm:pt>
    <dgm:pt modelId="{E598D3CF-0579-4B50-B101-BB85BEDD3547}" type="pres">
      <dgm:prSet presAssocID="{C917B5B0-685A-456B-87B4-131A9F919FDF}" presName="ConnectLine" presStyleLbl="sibTrans1D1" presStyleIdx="17" presStyleCnt="19"/>
      <dgm:spPr>
        <a:noFill/>
        <a:ln w="6350" cap="flat" cmpd="sng" algn="ctr">
          <a:solidFill>
            <a:schemeClr val="accent5">
              <a:hueOff val="-6383068"/>
              <a:satOff val="-16451"/>
              <a:lumOff val="-11111"/>
              <a:alphaOff val="0"/>
            </a:schemeClr>
          </a:solidFill>
          <a:prstDash val="dash"/>
          <a:miter lim="800000"/>
        </a:ln>
        <a:effectLst/>
      </dgm:spPr>
    </dgm:pt>
    <dgm:pt modelId="{93F6456D-9486-4423-985F-C37B74C287ED}" type="pres">
      <dgm:prSet presAssocID="{C917B5B0-685A-456B-87B4-131A9F919FDF}" presName="ConnectorPoint" presStyleLbl="alignNode1" presStyleIdx="17" presStyleCnt="19"/>
      <dgm:spPr/>
    </dgm:pt>
    <dgm:pt modelId="{FFB5C704-D70A-4CC0-8469-1E7ED248EF5E}" type="pres">
      <dgm:prSet presAssocID="{C917B5B0-685A-456B-87B4-131A9F919FDF}" presName="EmptyPlaceHolder" presStyleCnt="0"/>
      <dgm:spPr/>
    </dgm:pt>
    <dgm:pt modelId="{4DF8F7AD-1962-4B67-979B-3FF84C91C668}" type="pres">
      <dgm:prSet presAssocID="{1E0EE62E-F564-4B7F-B653-492C76872F6B}" presName="spaceBetweenRectangles" presStyleCnt="0"/>
      <dgm:spPr/>
    </dgm:pt>
    <dgm:pt modelId="{2F3B9810-8EEF-4DC5-860E-38F301302FC3}" type="pres">
      <dgm:prSet presAssocID="{7DCB65B1-1DE0-4CD5-815F-B97F86DF31C8}" presName="composite" presStyleCnt="0"/>
      <dgm:spPr/>
    </dgm:pt>
    <dgm:pt modelId="{64A578B8-2F1F-41B0-9157-0F4A2ED5D9D1}" type="pres">
      <dgm:prSet presAssocID="{7DCB65B1-1DE0-4CD5-815F-B97F86DF31C8}" presName="L1TextContainer" presStyleLbl="revTx" presStyleIdx="18" presStyleCnt="19">
        <dgm:presLayoutVars>
          <dgm:chMax val="1"/>
          <dgm:chPref val="1"/>
          <dgm:bulletEnabled val="1"/>
        </dgm:presLayoutVars>
      </dgm:prSet>
      <dgm:spPr/>
    </dgm:pt>
    <dgm:pt modelId="{CE4B30F0-FBBF-4DB7-87FF-BABED5536320}" type="pres">
      <dgm:prSet presAssocID="{7DCB65B1-1DE0-4CD5-815F-B97F86DF31C8}" presName="L2TextContainerWrapper" presStyleCnt="0">
        <dgm:presLayoutVars>
          <dgm:chMax val="0"/>
          <dgm:chPref val="0"/>
          <dgm:bulletEnabled val="1"/>
        </dgm:presLayoutVars>
      </dgm:prSet>
      <dgm:spPr/>
    </dgm:pt>
    <dgm:pt modelId="{BEA94CB3-1E20-4024-992B-BFC2EDA57D61}" type="pres">
      <dgm:prSet presAssocID="{7DCB65B1-1DE0-4CD5-815F-B97F86DF31C8}" presName="L2TextContainer" presStyleLbl="bgAcc1" presStyleIdx="18" presStyleCnt="19"/>
      <dgm:spPr/>
    </dgm:pt>
    <dgm:pt modelId="{42F5BC9D-705C-44AF-84C0-D12C8FABBC30}" type="pres">
      <dgm:prSet presAssocID="{7DCB65B1-1DE0-4CD5-815F-B97F86DF31C8}" presName="FlexibleEmptyPlaceHolder" presStyleCnt="0"/>
      <dgm:spPr/>
    </dgm:pt>
    <dgm:pt modelId="{AD170BE8-D046-402A-98F5-24E4D44AC6CE}" type="pres">
      <dgm:prSet presAssocID="{7DCB65B1-1DE0-4CD5-815F-B97F86DF31C8}" presName="ConnectLine" presStyleLbl="sibTrans1D1" presStyleIdx="18" presStyleCnt="19"/>
      <dgm:spPr>
        <a:noFill/>
        <a:ln w="6350" cap="flat" cmpd="sng" algn="ctr">
          <a:solidFill>
            <a:schemeClr val="accent5">
              <a:hueOff val="-6758543"/>
              <a:satOff val="-17419"/>
              <a:lumOff val="-11765"/>
              <a:alphaOff val="0"/>
            </a:schemeClr>
          </a:solidFill>
          <a:prstDash val="dash"/>
          <a:miter lim="800000"/>
        </a:ln>
        <a:effectLst/>
      </dgm:spPr>
    </dgm:pt>
    <dgm:pt modelId="{61FB9EC2-1204-402B-92B0-0B59966B4660}" type="pres">
      <dgm:prSet presAssocID="{7DCB65B1-1DE0-4CD5-815F-B97F86DF31C8}" presName="ConnectorPoint" presStyleLbl="alignNode1" presStyleIdx="18" presStyleCnt="19"/>
      <dgm:spPr/>
    </dgm:pt>
    <dgm:pt modelId="{279A7CAF-BD16-43B4-923E-725473CC997D}" type="pres">
      <dgm:prSet presAssocID="{7DCB65B1-1DE0-4CD5-815F-B97F86DF31C8}" presName="EmptyPlaceHolder" presStyleCnt="0"/>
      <dgm:spPr/>
    </dgm:pt>
  </dgm:ptLst>
  <dgm:cxnLst>
    <dgm:cxn modelId="{D73D5901-6D7F-4F0E-9AEA-02BDDD661B88}" type="presOf" srcId="{AD06466E-45EA-4557-83D2-D68832D4D768}" destId="{C77227F5-565B-4E08-A1F4-D7BE70E13F91}" srcOrd="0" destOrd="0" presId="urn:microsoft.com/office/officeart/2016/7/layout/BasicTimeline"/>
    <dgm:cxn modelId="{F00AF102-1557-4995-B7C0-222F4F14D721}" type="presOf" srcId="{A785C7E3-EC9E-4841-A986-F7CECB6EC50D}" destId="{5D867481-C0C4-40A0-AEF7-94C6DC280C0A}" srcOrd="0" destOrd="0" presId="urn:microsoft.com/office/officeart/2016/7/layout/BasicTimeline"/>
    <dgm:cxn modelId="{47754104-8596-4084-94D1-3DC35A1AED6B}" srcId="{5C9A9228-C534-4491-A0BA-4AFD5D091924}" destId="{0ACC2F98-6D70-426C-A991-029DFF186BD0}" srcOrd="6" destOrd="0" parTransId="{D89FE522-D6DA-4262-8F3B-9F1CEB96CE0E}" sibTransId="{E13AF305-982F-4B1D-BCC2-8659E3492F25}"/>
    <dgm:cxn modelId="{E1E8B605-EA19-4AB2-8E01-BDE8830ABD32}" srcId="{5C9A9228-C534-4491-A0BA-4AFD5D091924}" destId="{063F0055-9E62-4C60-9433-6B8ACAE3D9DB}" srcOrd="1" destOrd="0" parTransId="{34563D38-6412-4FF5-BB60-BD86C04CFD44}" sibTransId="{4506F03E-A756-4D24-BF7D-EA4DD2191810}"/>
    <dgm:cxn modelId="{97073906-1851-4E36-8FB5-B72E47E4CDA8}" type="presOf" srcId="{E7211A30-B6CE-411C-865B-6DB39E145E55}" destId="{BE4E24B4-7051-495D-BA73-69555D5D81CE}" srcOrd="0" destOrd="1" presId="urn:microsoft.com/office/officeart/2016/7/layout/BasicTimeline"/>
    <dgm:cxn modelId="{7E85D609-AFE6-4EB8-A756-CFB992B23142}" type="presOf" srcId="{1383FE84-861E-4751-B283-59D1500C3690}" destId="{12A84D91-B895-4EB8-BB1B-81863262ED91}" srcOrd="0" destOrd="0" presId="urn:microsoft.com/office/officeart/2016/7/layout/BasicTimeline"/>
    <dgm:cxn modelId="{9BB1C00D-0AB3-436A-B13D-908538562589}" type="presOf" srcId="{F2F63009-3ACD-4236-854E-C5C00BB568A4}" destId="{12A84D91-B895-4EB8-BB1B-81863262ED91}" srcOrd="0" destOrd="1" presId="urn:microsoft.com/office/officeart/2016/7/layout/BasicTimeline"/>
    <dgm:cxn modelId="{9B5AB910-5EF7-487B-8E6C-8F25F2110ED9}" type="presOf" srcId="{4CDBD2BC-D19B-4BDC-8697-39F412276BEE}" destId="{BC29F59A-B4F7-4797-A0F1-80846283B6BC}" srcOrd="0" destOrd="0" presId="urn:microsoft.com/office/officeart/2016/7/layout/BasicTimeline"/>
    <dgm:cxn modelId="{851E2A12-D353-4C6A-861F-4E6F9E3BBE40}" type="presOf" srcId="{5C9A9228-C534-4491-A0BA-4AFD5D091924}" destId="{6776496D-EB9B-4C82-BE6B-905872CDF5C3}" srcOrd="0" destOrd="0" presId="urn:microsoft.com/office/officeart/2016/7/layout/BasicTimeline"/>
    <dgm:cxn modelId="{08CB9015-BD69-40B3-805E-D52E75D2D711}" type="presOf" srcId="{1EBD0AAA-9760-4F14-87EE-E7767404939C}" destId="{FC7D4301-601D-4CDD-9063-98D6D3A4C33F}" srcOrd="0" destOrd="0" presId="urn:microsoft.com/office/officeart/2016/7/layout/BasicTimeline"/>
    <dgm:cxn modelId="{03C5AE1A-A4D2-4DFE-AF10-E297A5DA3B55}" srcId="{F92B255D-9FBC-48C7-8A3D-BDCC046330C9}" destId="{B6A0F343-768C-4D4B-93A2-A87CCAC8090B}" srcOrd="0" destOrd="0" parTransId="{B35BA99F-3EAC-45D9-A846-9A6245A3B23E}" sibTransId="{B7355A5F-CF7D-47B6-A9BA-8CC3FE1143CD}"/>
    <dgm:cxn modelId="{23F41F24-87DC-420A-BDCC-F548290194CC}" type="presOf" srcId="{749E50A3-0251-4607-9BEB-52A0B5F8920C}" destId="{19893907-18A6-4956-8E00-5D54B0FA38B5}" srcOrd="0" destOrd="0" presId="urn:microsoft.com/office/officeart/2016/7/layout/BasicTimeline"/>
    <dgm:cxn modelId="{C0969A24-EB16-4500-8115-FA13B8358A0D}" srcId="{EAFF7710-AB99-474F-8485-D87AF7392B2A}" destId="{F2F63009-3ACD-4236-854E-C5C00BB568A4}" srcOrd="1" destOrd="0" parTransId="{8A3ECC86-7100-46AD-A9ED-8C4B0957CA57}" sibTransId="{0DBDF715-2C94-4B22-BCFF-372DCD65E773}"/>
    <dgm:cxn modelId="{034E9327-3E46-4F19-AA32-92558279EC76}" srcId="{5C9A9228-C534-4491-A0BA-4AFD5D091924}" destId="{C8CA6906-E97E-41ED-B05D-482C28B9B634}" srcOrd="0" destOrd="0" parTransId="{41440C8B-4E33-4DE0-B709-7B4AC72F66E3}" sibTransId="{F5FA5E61-D3CE-46EE-BDD0-BA8C48BF0868}"/>
    <dgm:cxn modelId="{DB71E62E-3B2E-46E1-987E-6BB2DCC73A77}" type="presOf" srcId="{2CF4DB7E-4875-4B5F-B00E-6A49DEE1272C}" destId="{A7FE999B-E7BA-4DB4-81E9-66604C07F7ED}" srcOrd="0" destOrd="0" presId="urn:microsoft.com/office/officeart/2016/7/layout/BasicTimeline"/>
    <dgm:cxn modelId="{58E7D930-84DE-4365-875E-1F250E80CC5C}" srcId="{5C9A9228-C534-4491-A0BA-4AFD5D091924}" destId="{17D34170-FC1C-4246-9E87-F71434D57FA9}" srcOrd="12" destOrd="0" parTransId="{4CFA270A-F355-4C5C-99AB-6570B06C7436}" sibTransId="{1CA06335-54BD-4E46-99F2-B91954C6556B}"/>
    <dgm:cxn modelId="{38C73031-B2B6-415E-93AD-15AF42EE1744}" srcId="{EAFF7710-AB99-474F-8485-D87AF7392B2A}" destId="{1383FE84-861E-4751-B283-59D1500C3690}" srcOrd="0" destOrd="0" parTransId="{DC8CAEE9-3C35-42D7-81B7-833BF2833A88}" sibTransId="{EBAF888F-FE2E-411C-9B72-435B232418D1}"/>
    <dgm:cxn modelId="{C6C43A31-DAC2-4C63-87EB-4F91E826910B}" srcId="{75B1D3FF-56B5-4B37-9CAE-959BFF683DAD}" destId="{93A6D0A9-2537-4FB2-96E6-1781C7A1A098}" srcOrd="0" destOrd="0" parTransId="{BD6C1B5C-7013-4091-A88F-32289AB21574}" sibTransId="{41FF2FFF-BE09-451D-A6F1-29A3C4B6D36E}"/>
    <dgm:cxn modelId="{0C2F3033-316F-49A8-92CB-7C17D641B38C}" type="presOf" srcId="{06D0187C-DF5D-4543-AFE8-BED0CDA87F85}" destId="{8E15A1F4-6FF6-4287-B9E8-B04EC49DAE30}" srcOrd="0" destOrd="0" presId="urn:microsoft.com/office/officeart/2016/7/layout/BasicTimeline"/>
    <dgm:cxn modelId="{49C89435-94E0-42C3-AFD3-E319E55ACABE}" srcId="{5C9A9228-C534-4491-A0BA-4AFD5D091924}" destId="{1EBD0AAA-9760-4F14-87EE-E7767404939C}" srcOrd="5" destOrd="0" parTransId="{59486A3A-F17E-45AC-A52E-B3104FBCD873}" sibTransId="{92FF400A-26E4-48F7-9BF2-24B308587826}"/>
    <dgm:cxn modelId="{9D5D7836-046D-4900-BC0A-10318AEB9B46}" type="presOf" srcId="{F92B255D-9FBC-48C7-8A3D-BDCC046330C9}" destId="{E3443494-8973-4E1B-AAA2-DDA5DDFFF806}" srcOrd="0" destOrd="0" presId="urn:microsoft.com/office/officeart/2016/7/layout/BasicTimeline"/>
    <dgm:cxn modelId="{32F4DF3B-B683-4D77-9B52-9A8940C67647}" srcId="{5C9A9228-C534-4491-A0BA-4AFD5D091924}" destId="{F92B255D-9FBC-48C7-8A3D-BDCC046330C9}" srcOrd="2" destOrd="0" parTransId="{4471805D-6354-4F8C-BA55-F6278DEAFA8E}" sibTransId="{26EFC04E-EE33-4536-9349-80A962D42323}"/>
    <dgm:cxn modelId="{C2C8955B-CD27-4967-AD96-497D6848970F}" srcId="{5C9A9228-C534-4491-A0BA-4AFD5D091924}" destId="{4892D764-8642-4E7C-9FE7-8A30182616C4}" srcOrd="10" destOrd="0" parTransId="{78562005-EA0F-400D-9647-D70725543E3B}" sibTransId="{B7111373-49FB-4D53-A452-E1388784ACE4}"/>
    <dgm:cxn modelId="{6C90365C-EB96-49C5-B114-D0C78106CE5B}" srcId="{5C9A9228-C534-4491-A0BA-4AFD5D091924}" destId="{C917B5B0-685A-456B-87B4-131A9F919FDF}" srcOrd="17" destOrd="0" parTransId="{754C4C01-5E2A-485F-A77B-E01AE5EEA594}" sibTransId="{1E0EE62E-F564-4B7F-B653-492C76872F6B}"/>
    <dgm:cxn modelId="{D3A0245D-5523-4880-AE86-2D2B6864D3DB}" type="presOf" srcId="{FD711D48-6388-48E8-99EA-80AD64B8B564}" destId="{BEA94CB3-1E20-4024-992B-BFC2EDA57D61}" srcOrd="0" destOrd="0" presId="urn:microsoft.com/office/officeart/2016/7/layout/BasicTimeline"/>
    <dgm:cxn modelId="{9C63EA5F-7BCF-4EDC-971E-471E71FB7110}" srcId="{063F0055-9E62-4C60-9433-6B8ACAE3D9DB}" destId="{F495A30F-6AA4-49D1-B537-48EF91630A86}" srcOrd="0" destOrd="0" parTransId="{5EAFEE39-D02A-460F-9DE2-0BA34E04B4BB}" sibTransId="{268905EB-CF09-4D3A-BF5B-17F8B2190B2F}"/>
    <dgm:cxn modelId="{03398161-B4E0-4E05-9733-724FDEC35E22}" srcId="{7DCB65B1-1DE0-4CD5-815F-B97F86DF31C8}" destId="{FD711D48-6388-48E8-99EA-80AD64B8B564}" srcOrd="0" destOrd="0" parTransId="{85D6C316-73E7-413B-A10C-7B0A130402B7}" sibTransId="{9C39459B-2EF0-42D4-8610-0F6EEF2A16CC}"/>
    <dgm:cxn modelId="{E15EEE42-0006-42C2-BC48-D630FED760BC}" srcId="{5C9A9228-C534-4491-A0BA-4AFD5D091924}" destId="{2CF4DB7E-4875-4B5F-B00E-6A49DEE1272C}" srcOrd="11" destOrd="0" parTransId="{5F1CED56-00AC-4004-B78A-B7E60726E929}" sibTransId="{B92A7C8B-E3F7-493C-AB2D-9A136FE9B5CF}"/>
    <dgm:cxn modelId="{8CC61E4C-0F5C-40AB-9801-05E00977BEED}" type="presOf" srcId="{A0BC4902-BDA5-4787-A751-058779948B9C}" destId="{A5B9EED7-84B0-43AB-9924-3162A002451F}" srcOrd="0" destOrd="0" presId="urn:microsoft.com/office/officeart/2016/7/layout/BasicTimeline"/>
    <dgm:cxn modelId="{F963D04E-6202-490C-A04A-3F4B3B368F8F}" type="presOf" srcId="{17D34170-FC1C-4246-9E87-F71434D57FA9}" destId="{8AE1EC2C-83B6-4F62-B865-E94DBCBCAAF7}" srcOrd="0" destOrd="0" presId="urn:microsoft.com/office/officeart/2016/7/layout/BasicTimeline"/>
    <dgm:cxn modelId="{E3F40C4F-B2FC-496B-81C7-AD54E4FDB2F3}" srcId="{3F75F687-FF0E-4C21-AB37-5F381591D5DC}" destId="{06D0187C-DF5D-4543-AFE8-BED0CDA87F85}" srcOrd="0" destOrd="0" parTransId="{64485063-7ACA-4D89-9B30-93DE7AE4B2B8}" sibTransId="{59F8D110-EC43-4F99-A194-4CACB5821CD5}"/>
    <dgm:cxn modelId="{2E3C2E4F-DF7A-4B5D-A661-035127695CE1}" srcId="{4CDBD2BC-D19B-4BDC-8697-39F412276BEE}" destId="{A0BC4902-BDA5-4787-A751-058779948B9C}" srcOrd="0" destOrd="0" parTransId="{A1AA5F1C-5DEC-4564-BD45-94E7A100EB7A}" sibTransId="{F580BC61-CB80-4002-AFCD-145323969FDC}"/>
    <dgm:cxn modelId="{F6F97D70-3EE6-4A7A-95BC-C2809787D828}" srcId="{5C9A9228-C534-4491-A0BA-4AFD5D091924}" destId="{B656225E-45E9-4888-B1BC-4744456F8A76}" srcOrd="8" destOrd="0" parTransId="{5AAB4698-C381-4E2D-B893-CACFAB121590}" sibTransId="{45FCDA2A-23FA-4121-A89C-BBC4E4AC3CF2}"/>
    <dgm:cxn modelId="{24F03B53-D991-418C-AB9D-CFFC423A3C8E}" srcId="{5C9A9228-C534-4491-A0BA-4AFD5D091924}" destId="{75B1D3FF-56B5-4B37-9CAE-959BFF683DAD}" srcOrd="16" destOrd="0" parTransId="{16A8A0F6-6B90-45FC-9C21-F56088F2E569}" sibTransId="{69EC4704-D2BC-4E21-831F-7C649494988B}"/>
    <dgm:cxn modelId="{57F86453-36D2-421B-A123-80946A4469C5}" srcId="{FE94EA5E-E9DD-407C-8345-C88C4011FC83}" destId="{8E8216FE-B0FB-4AFB-95CE-111EC7C9E79C}" srcOrd="0" destOrd="0" parTransId="{AB09378E-5BB9-4FD7-B938-EAECC3290165}" sibTransId="{04618DB3-0423-4B8D-B65C-087ACFD3878E}"/>
    <dgm:cxn modelId="{EDC4CE53-0FF6-42B6-B66A-0A83FE9C27C2}" type="presOf" srcId="{0353EB75-D1ED-41A9-989F-2F63629631A8}" destId="{576300B1-C7A3-4A5B-A46E-F10023B43ED9}" srcOrd="0" destOrd="0" presId="urn:microsoft.com/office/officeart/2016/7/layout/BasicTimeline"/>
    <dgm:cxn modelId="{82470D55-E20E-48B4-839A-8604A35F0FBF}" type="presOf" srcId="{3F7DB437-3210-42BC-A2FE-583136E8F530}" destId="{7552EB17-4753-49FB-8CC8-4671DA345684}" srcOrd="0" destOrd="0" presId="urn:microsoft.com/office/officeart/2016/7/layout/BasicTimeline"/>
    <dgm:cxn modelId="{C5D32979-78FC-4C05-9527-FB7B5691712D}" type="presOf" srcId="{FE94EA5E-E9DD-407C-8345-C88C4011FC83}" destId="{3F764F1F-DB0A-4E0C-A0C5-1BB619C8EECD}" srcOrd="0" destOrd="0" presId="urn:microsoft.com/office/officeart/2016/7/layout/BasicTimeline"/>
    <dgm:cxn modelId="{01124579-4E1A-4EA5-B2AB-DD6FEBFD2584}" srcId="{5C9A9228-C534-4491-A0BA-4AFD5D091924}" destId="{7F9D8D1D-064D-4347-A145-3642CCE691BD}" srcOrd="4" destOrd="0" parTransId="{3C13E513-AC1F-45C0-97B5-9CB2092728A9}" sibTransId="{3693F779-9067-4FA3-8F97-110B9B22DD3F}"/>
    <dgm:cxn modelId="{79594A5A-2BA7-4112-9DDF-BC12BC1F16C0}" srcId="{C70829E7-9D33-438F-846A-51139B4E7241}" destId="{AD06466E-45EA-4557-83D2-D68832D4D768}" srcOrd="0" destOrd="0" parTransId="{7B8AB0A5-C87D-4365-A457-769B65F699CD}" sibTransId="{400BCBF7-0890-4A55-B912-4095DFDEA7B1}"/>
    <dgm:cxn modelId="{6577F67A-84DD-4DED-8FBB-64C7683B6F22}" type="presOf" srcId="{C8CA6906-E97E-41ED-B05D-482C28B9B634}" destId="{F35C7E86-40A5-49A1-A5D2-71CCE810FDBB}" srcOrd="0" destOrd="0" presId="urn:microsoft.com/office/officeart/2016/7/layout/BasicTimeline"/>
    <dgm:cxn modelId="{4972437E-0117-42A6-AB40-7CC403493EDF}" srcId="{5C9A9228-C534-4491-A0BA-4AFD5D091924}" destId="{A785C7E3-EC9E-4841-A986-F7CECB6EC50D}" srcOrd="3" destOrd="0" parTransId="{EDE72BA0-ECE6-4E09-90F1-E6001D3C6062}" sibTransId="{10A15C8B-A66D-43B3-8DF2-9A71AEE199B9}"/>
    <dgm:cxn modelId="{67EED57E-019A-42F8-9A31-A886BFEF53F0}" type="presOf" srcId="{C917B5B0-685A-456B-87B4-131A9F919FDF}" destId="{F9F356FA-C9C1-49C6-B0A3-FC2E1FE73C8A}" srcOrd="0" destOrd="0" presId="urn:microsoft.com/office/officeart/2016/7/layout/BasicTimeline"/>
    <dgm:cxn modelId="{ACAF0A88-5C18-4497-B585-93514E7A561E}" srcId="{C8CA6906-E97E-41ED-B05D-482C28B9B634}" destId="{35B65A7D-5B06-493D-8658-7C87185EEE44}" srcOrd="0" destOrd="0" parTransId="{5804A14C-C450-4FA6-AB1B-49819B010535}" sibTransId="{3912E5FA-D286-4F9F-B1A5-70457BC3A8E4}"/>
    <dgm:cxn modelId="{FFCB1488-2728-4C30-B483-ACCA7B7352B7}" type="presOf" srcId="{B656225E-45E9-4888-B1BC-4744456F8A76}" destId="{C26A6897-C719-4BF5-9C6F-FBB7E5E95F46}" srcOrd="0" destOrd="0" presId="urn:microsoft.com/office/officeart/2016/7/layout/BasicTimeline"/>
    <dgm:cxn modelId="{19AD768C-E85B-4FAF-8B0E-5240C82DA51A}" srcId="{5C9A9228-C534-4491-A0BA-4AFD5D091924}" destId="{C70829E7-9D33-438F-846A-51139B4E7241}" srcOrd="13" destOrd="0" parTransId="{A2E304F7-7630-4040-888A-2A18CA1AA86C}" sibTransId="{CFDF99C8-712E-4287-8D87-DF6160144BBA}"/>
    <dgm:cxn modelId="{8BE87E8C-2A4B-41EB-ACF3-FE180B55DB1E}" type="presOf" srcId="{0A5D08B2-2A2F-4BCD-ADF2-A6CA033F385A}" destId="{FFDFA07E-E58B-45B8-91D0-5B89A9EDC736}" srcOrd="0" destOrd="1" presId="urn:microsoft.com/office/officeart/2016/7/layout/BasicTimeline"/>
    <dgm:cxn modelId="{75F75F8E-3BE0-4C4A-BC97-466074A863E4}" srcId="{5C9A9228-C534-4491-A0BA-4AFD5D091924}" destId="{FE94EA5E-E9DD-407C-8345-C88C4011FC83}" srcOrd="9" destOrd="0" parTransId="{7E417C61-1D00-4F87-9690-AC2A4F0B2AD1}" sibTransId="{96337221-D65B-44CF-8A6C-9BE245D0F8EB}"/>
    <dgm:cxn modelId="{67037B8E-0913-4A05-B3DF-CD3DDB0B4C90}" type="presOf" srcId="{0ACC2F98-6D70-426C-A991-029DFF186BD0}" destId="{6CAE0290-6B59-4AC2-B911-75A46804BBD1}" srcOrd="0" destOrd="0" presId="urn:microsoft.com/office/officeart/2016/7/layout/BasicTimeline"/>
    <dgm:cxn modelId="{734A168F-C5B5-4F0D-B432-E449F6EF090E}" type="presOf" srcId="{3F75F687-FF0E-4C21-AB37-5F381591D5DC}" destId="{DCC4FEBD-5111-480F-BB90-9A97BD51EC75}" srcOrd="0" destOrd="0" presId="urn:microsoft.com/office/officeart/2016/7/layout/BasicTimeline"/>
    <dgm:cxn modelId="{9A635E8F-DA80-409B-99CF-A0D1E2D84412}" type="presOf" srcId="{4892D764-8642-4E7C-9FE7-8A30182616C4}" destId="{3A75F578-8D56-48F1-9EEF-737409612F97}" srcOrd="0" destOrd="0" presId="urn:microsoft.com/office/officeart/2016/7/layout/BasicTimeline"/>
    <dgm:cxn modelId="{A5015490-0C70-45F3-B1FF-9D5FE139F342}" type="presOf" srcId="{35B65A7D-5B06-493D-8658-7C87185EEE44}" destId="{EC732673-C49B-41AC-AA00-1EB1456BEEF2}" srcOrd="0" destOrd="0" presId="urn:microsoft.com/office/officeart/2016/7/layout/BasicTimeline"/>
    <dgm:cxn modelId="{C9C18991-D62F-4179-B795-F5F0F0044CDA}" srcId="{0ACC2F98-6D70-426C-A991-029DFF186BD0}" destId="{039987F4-3D9E-4B22-BDEF-923E8BFDA36F}" srcOrd="0" destOrd="0" parTransId="{695B7AD5-5777-4715-9C12-C0D1D5116192}" sibTransId="{F2B0DE8A-F90B-4F5B-9576-7EF71426E2B6}"/>
    <dgm:cxn modelId="{97F5F893-2CB3-41A6-8922-D96060ECF483}" srcId="{0ACC2F98-6D70-426C-A991-029DFF186BD0}" destId="{0A5D08B2-2A2F-4BCD-ADF2-A6CA033F385A}" srcOrd="1" destOrd="0" parTransId="{7D5EAE7B-6D45-4303-9E30-605342A6F638}" sibTransId="{CD71E3BC-8C67-458C-8CC8-1570EE4CE1D0}"/>
    <dgm:cxn modelId="{615B6696-2BAF-4B18-AC0D-2CBBCD51D3D7}" type="presOf" srcId="{E6611957-C9F8-422A-97C1-0AB5E6CA8131}" destId="{B87D5094-7E36-48B3-9CD3-DF4291ED6FE6}" srcOrd="0" destOrd="1" presId="urn:microsoft.com/office/officeart/2016/7/layout/BasicTimeline"/>
    <dgm:cxn modelId="{15667096-4ED5-4F09-9FC7-25FF50D920B9}" srcId="{7F9D8D1D-064D-4347-A145-3642CCE691BD}" destId="{1E01FCCB-7A1C-4FFD-A1EA-5D46DB626A5C}" srcOrd="0" destOrd="0" parTransId="{413A8635-A0D5-4645-B741-3B8A8FEA105A}" sibTransId="{9C5D0DFB-6DE2-4992-8448-6F4C91E9B0E7}"/>
    <dgm:cxn modelId="{A39C5497-8D75-45C1-B995-31DFCB76CD10}" srcId="{5C9A9228-C534-4491-A0BA-4AFD5D091924}" destId="{3F75F687-FF0E-4C21-AB37-5F381591D5DC}" srcOrd="14" destOrd="0" parTransId="{8D6956C4-A32A-48ED-9133-813E37B61EDA}" sibTransId="{3A5D5547-C712-492B-8FAC-D820393B9713}"/>
    <dgm:cxn modelId="{6B83FEA4-4897-42B8-A815-102662973E5C}" type="presOf" srcId="{5006C0C0-E86C-4C59-8652-625071FD66FD}" destId="{7ACECCBB-5147-48C0-9569-F764156DC93F}" srcOrd="0" destOrd="0" presId="urn:microsoft.com/office/officeart/2016/7/layout/BasicTimeline"/>
    <dgm:cxn modelId="{AA672EA7-0622-4C55-AB90-7A9B8A79CD82}" srcId="{5C9A9228-C534-4491-A0BA-4AFD5D091924}" destId="{EAFF7710-AB99-474F-8485-D87AF7392B2A}" srcOrd="7" destOrd="0" parTransId="{488E4376-152A-4F01-9FFD-86C82B2CEAFD}" sibTransId="{17E46DBE-E7C5-4BA2-A899-37883B0F7E4B}"/>
    <dgm:cxn modelId="{FF0EF8AC-9592-4D58-BB08-ACB18B7CE4E0}" type="presOf" srcId="{7F9D8D1D-064D-4347-A145-3642CCE691BD}" destId="{43D3A5A6-2276-415A-B94E-A409A9FEF192}" srcOrd="0" destOrd="0" presId="urn:microsoft.com/office/officeart/2016/7/layout/BasicTimeline"/>
    <dgm:cxn modelId="{675ED5AE-D979-473D-A334-846FD8DD4F5A}" srcId="{063F0055-9E62-4C60-9433-6B8ACAE3D9DB}" destId="{E7211A30-B6CE-411C-865B-6DB39E145E55}" srcOrd="1" destOrd="0" parTransId="{6D8CFEEC-E8FE-4AC6-A2F8-273C1E4FC9C9}" sibTransId="{A7B84064-73AA-4802-9A2B-894E15407E13}"/>
    <dgm:cxn modelId="{B3765DAF-4AE5-4A1A-B6A2-2911852610C1}" srcId="{1EBD0AAA-9760-4F14-87EE-E7767404939C}" destId="{0353EB75-D1ED-41A9-989F-2F63629631A8}" srcOrd="0" destOrd="0" parTransId="{6BE6676E-76C1-4127-94C8-E5D6BC5BDEC7}" sibTransId="{21EC12F7-5325-457D-878C-E24F07488003}"/>
    <dgm:cxn modelId="{1A127EAF-67AA-4CEF-A3CF-53A67D1DAD18}" type="presOf" srcId="{7C43F865-ECE0-409C-9E21-F05540E36E99}" destId="{464F4B45-A59D-4545-916D-1D219FC71E3F}" srcOrd="0" destOrd="1" presId="urn:microsoft.com/office/officeart/2016/7/layout/BasicTimeline"/>
    <dgm:cxn modelId="{AC1924B4-C0E5-4058-9325-0895AB079972}" type="presOf" srcId="{EAFF7710-AB99-474F-8485-D87AF7392B2A}" destId="{C7D2327F-BEC2-4EEA-A317-72A38C681B64}" srcOrd="0" destOrd="0" presId="urn:microsoft.com/office/officeart/2016/7/layout/BasicTimeline"/>
    <dgm:cxn modelId="{5764EBB7-4318-41BC-B19B-AAD218B53F30}" type="presOf" srcId="{8E8216FE-B0FB-4AFB-95CE-111EC7C9E79C}" destId="{8FC5CAF5-3882-460D-A820-2AB40451620A}" srcOrd="0" destOrd="0" presId="urn:microsoft.com/office/officeart/2016/7/layout/BasicTimeline"/>
    <dgm:cxn modelId="{BAD760BA-CCD3-4418-B6D8-FD3127036E23}" type="presOf" srcId="{1E884007-1FB7-4AA2-8C8D-047DA61CC9AC}" destId="{4CBF8423-2CE9-463D-A244-F504E3338623}" srcOrd="0" destOrd="0" presId="urn:microsoft.com/office/officeart/2016/7/layout/BasicTimeline"/>
    <dgm:cxn modelId="{64885CBC-31AF-4641-97D2-002EFE570B97}" srcId="{A785C7E3-EC9E-4841-A986-F7CECB6EC50D}" destId="{A0D80A74-59FE-4668-A990-64385D78A728}" srcOrd="0" destOrd="0" parTransId="{AB96845B-B576-4AEB-9484-DD8795ED373E}" sibTransId="{51673360-B44F-426B-842C-2C5958663079}"/>
    <dgm:cxn modelId="{C45689C0-483E-4061-8B59-A7867CA81140}" type="presOf" srcId="{C70829E7-9D33-438F-846A-51139B4E7241}" destId="{0D2BB2C2-A34C-490C-9A60-95A3A17E291A}" srcOrd="0" destOrd="0" presId="urn:microsoft.com/office/officeart/2016/7/layout/BasicTimeline"/>
    <dgm:cxn modelId="{2D6D2DC3-2C10-47C5-876A-FDCFE9D95189}" srcId="{7F9D8D1D-064D-4347-A145-3642CCE691BD}" destId="{E6611957-C9F8-422A-97C1-0AB5E6CA8131}" srcOrd="1" destOrd="0" parTransId="{822DFD11-9149-45AB-B779-C0DBFDE34744}" sibTransId="{3BBB6963-6061-472F-BDD3-6D0B408CBB4A}"/>
    <dgm:cxn modelId="{92FA88C3-2A96-4D73-B02B-997B169DCCBA}" srcId="{C917B5B0-685A-456B-87B4-131A9F919FDF}" destId="{5006C0C0-E86C-4C59-8652-625071FD66FD}" srcOrd="0" destOrd="0" parTransId="{C00D41E8-20A4-47F5-9166-25AA3012A3A1}" sibTransId="{D8BFE7D4-21DF-4020-8676-79B1D6ADCA22}"/>
    <dgm:cxn modelId="{99A2C0C4-E233-497E-BD1E-F14CF35DF610}" type="presOf" srcId="{039987F4-3D9E-4B22-BDEF-923E8BFDA36F}" destId="{FFDFA07E-E58B-45B8-91D0-5B89A9EDC736}" srcOrd="0" destOrd="0" presId="urn:microsoft.com/office/officeart/2016/7/layout/BasicTimeline"/>
    <dgm:cxn modelId="{0BBF82C5-EF3D-4BEA-A5C7-6FCE9B1D59E9}" srcId="{17D34170-FC1C-4246-9E87-F71434D57FA9}" destId="{3F7DB437-3210-42BC-A2FE-583136E8F530}" srcOrd="0" destOrd="0" parTransId="{F6512F4A-EA0D-437B-A5F0-04B075BB6B93}" sibTransId="{7CC16502-FA62-4C89-B1D3-4FF5F8536E5C}"/>
    <dgm:cxn modelId="{4B419AC8-5506-4577-A022-82BF89D15C62}" type="presOf" srcId="{7DCB65B1-1DE0-4CD5-815F-B97F86DF31C8}" destId="{64A578B8-2F1F-41B0-9157-0F4A2ED5D9D1}" srcOrd="0" destOrd="0" presId="urn:microsoft.com/office/officeart/2016/7/layout/BasicTimeline"/>
    <dgm:cxn modelId="{13CFB8D3-7671-4310-95AF-0929F7B8C185}" type="presOf" srcId="{E4293CB4-79D6-460F-92A0-7A4559F3640B}" destId="{58194399-9ACF-4732-AB68-AE51416F735B}" srcOrd="0" destOrd="0" presId="urn:microsoft.com/office/officeart/2016/7/layout/BasicTimeline"/>
    <dgm:cxn modelId="{CF5014D9-CEDD-4079-890A-E62DF1DD16A6}" srcId="{4892D764-8642-4E7C-9FE7-8A30182616C4}" destId="{E4293CB4-79D6-460F-92A0-7A4559F3640B}" srcOrd="0" destOrd="0" parTransId="{33025C98-C36C-4A30-8B88-2A113DF54F32}" sibTransId="{32C13EEB-FB15-4D24-A774-4DA08428E32A}"/>
    <dgm:cxn modelId="{52887BDC-BEE1-4EEE-B83C-FC41AD05FAD6}" srcId="{2CF4DB7E-4875-4B5F-B00E-6A49DEE1272C}" destId="{749E50A3-0251-4607-9BEB-52A0B5F8920C}" srcOrd="0" destOrd="0" parTransId="{A85B2167-361B-464B-AB5E-631ACDAE70D2}" sibTransId="{5FFFAEDE-9AD4-4F7F-A028-72EE82E161E8}"/>
    <dgm:cxn modelId="{997B3CDD-9E0C-4424-BE94-FC03EAF25290}" srcId="{EAFF7710-AB99-474F-8485-D87AF7392B2A}" destId="{4C4B0FB8-A87E-48A2-AAF7-B2FB97CD83FF}" srcOrd="2" destOrd="0" parTransId="{900DAD65-CC69-4ECE-BE71-01886EF7C111}" sibTransId="{A391CE08-A7B6-4883-9F6C-AF1D33968149}"/>
    <dgm:cxn modelId="{CE6BC6E0-F2C9-4622-A4D1-DB38D46B238B}" srcId="{B656225E-45E9-4888-B1BC-4744456F8A76}" destId="{1E884007-1FB7-4AA2-8C8D-047DA61CC9AC}" srcOrd="0" destOrd="0" parTransId="{D89F5CEA-9C30-47AB-83E5-9769F5A0A61E}" sibTransId="{95D6E26A-1FC7-471F-99C1-331423DA4C88}"/>
    <dgm:cxn modelId="{ED12B0E8-0D04-4789-874E-93A94CA8EF68}" type="presOf" srcId="{93A6D0A9-2537-4FB2-96E6-1781C7A1A098}" destId="{CAF7821B-B7BD-427A-A019-97126BEBEE23}" srcOrd="0" destOrd="0" presId="urn:microsoft.com/office/officeart/2016/7/layout/BasicTimeline"/>
    <dgm:cxn modelId="{414D9DE9-87AB-40B6-BB79-CD3712B1BDE4}" type="presOf" srcId="{F495A30F-6AA4-49D1-B537-48EF91630A86}" destId="{BE4E24B4-7051-495D-BA73-69555D5D81CE}" srcOrd="0" destOrd="0" presId="urn:microsoft.com/office/officeart/2016/7/layout/BasicTimeline"/>
    <dgm:cxn modelId="{F9AE9AEA-5C70-4B3D-BF6A-5060D31538A8}" type="presOf" srcId="{75B1D3FF-56B5-4B37-9CAE-959BFF683DAD}" destId="{76C80123-EAAF-4385-9E01-145568FBF834}" srcOrd="0" destOrd="0" presId="urn:microsoft.com/office/officeart/2016/7/layout/BasicTimeline"/>
    <dgm:cxn modelId="{52891EEF-5750-4366-9E38-D09DBDBB7404}" type="presOf" srcId="{B6A0F343-768C-4D4B-93A2-A87CCAC8090B}" destId="{464F4B45-A59D-4545-916D-1D219FC71E3F}" srcOrd="0" destOrd="0" presId="urn:microsoft.com/office/officeart/2016/7/layout/BasicTimeline"/>
    <dgm:cxn modelId="{22664AEF-28C7-4D08-A2B4-5F1EBA474D59}" type="presOf" srcId="{4C4B0FB8-A87E-48A2-AAF7-B2FB97CD83FF}" destId="{12A84D91-B895-4EB8-BB1B-81863262ED91}" srcOrd="0" destOrd="2" presId="urn:microsoft.com/office/officeart/2016/7/layout/BasicTimeline"/>
    <dgm:cxn modelId="{0DDD5CF0-FC4B-4157-B05E-2230503ED740}" type="presOf" srcId="{063F0055-9E62-4C60-9433-6B8ACAE3D9DB}" destId="{D357511A-9D15-40A1-BDF9-B4CBE94B4ACB}" srcOrd="0" destOrd="0" presId="urn:microsoft.com/office/officeart/2016/7/layout/BasicTimeline"/>
    <dgm:cxn modelId="{BD4375F1-E25C-461C-A177-C51385003E0C}" srcId="{F92B255D-9FBC-48C7-8A3D-BDCC046330C9}" destId="{7C43F865-ECE0-409C-9E21-F05540E36E99}" srcOrd="1" destOrd="0" parTransId="{74CD1763-4527-4AA5-A57F-50DF6C2FA0F1}" sibTransId="{2D454B96-EF4E-48BF-B228-F21AA1A4A5A2}"/>
    <dgm:cxn modelId="{124467F5-4640-4C44-90AD-A11B0B9674EC}" type="presOf" srcId="{A0D80A74-59FE-4668-A990-64385D78A728}" destId="{D7051ED9-3CF2-48AD-82A3-D1D18B8F5106}" srcOrd="0" destOrd="0" presId="urn:microsoft.com/office/officeart/2016/7/layout/BasicTimeline"/>
    <dgm:cxn modelId="{F4A8BAF5-CC6D-4AE8-987F-A3E0C47A8331}" type="presOf" srcId="{1E01FCCB-7A1C-4FFD-A1EA-5D46DB626A5C}" destId="{B87D5094-7E36-48B3-9CD3-DF4291ED6FE6}" srcOrd="0" destOrd="0" presId="urn:microsoft.com/office/officeart/2016/7/layout/BasicTimeline"/>
    <dgm:cxn modelId="{8316DEF5-EC2B-4EBD-97F8-4CDE8055C76C}" srcId="{5C9A9228-C534-4491-A0BA-4AFD5D091924}" destId="{4CDBD2BC-D19B-4BDC-8697-39F412276BEE}" srcOrd="15" destOrd="0" parTransId="{674907D1-684A-4C0D-9F87-CA681B83E5C9}" sibTransId="{27210EDB-3BBF-4801-B5AC-3DC3875E895A}"/>
    <dgm:cxn modelId="{E8A399F9-2016-4FE8-8753-D9BB27B86B55}" srcId="{5C9A9228-C534-4491-A0BA-4AFD5D091924}" destId="{7DCB65B1-1DE0-4CD5-815F-B97F86DF31C8}" srcOrd="18" destOrd="0" parTransId="{D6BC1810-D89A-4722-876C-A5CBA54DCC70}" sibTransId="{7F28CF10-CA5E-44BB-827F-CC2DBEF4CD81}"/>
    <dgm:cxn modelId="{63D2BA7C-522C-47EA-8C57-48B0CC5FE603}" type="presParOf" srcId="{6776496D-EB9B-4C82-BE6B-905872CDF5C3}" destId="{E3D8E0C5-44C7-4C2E-9290-1F5F34065367}" srcOrd="0" destOrd="0" presId="urn:microsoft.com/office/officeart/2016/7/layout/BasicTimeline"/>
    <dgm:cxn modelId="{0378E121-3AEB-4323-BBA7-CF56030566B2}" type="presParOf" srcId="{6776496D-EB9B-4C82-BE6B-905872CDF5C3}" destId="{13364C18-CB7E-4D69-8925-3D8B7A4CD9F1}" srcOrd="1" destOrd="0" presId="urn:microsoft.com/office/officeart/2016/7/layout/BasicTimeline"/>
    <dgm:cxn modelId="{F4002DCE-78D3-409A-88DE-7D9FEFA549C0}" type="presParOf" srcId="{13364C18-CB7E-4D69-8925-3D8B7A4CD9F1}" destId="{520C79F0-65C3-42E2-BAF8-52EA61971502}" srcOrd="0" destOrd="0" presId="urn:microsoft.com/office/officeart/2016/7/layout/BasicTimeline"/>
    <dgm:cxn modelId="{FABFB8F0-D6A9-4029-91F1-164543EF1DFA}" type="presParOf" srcId="{520C79F0-65C3-42E2-BAF8-52EA61971502}" destId="{F35C7E86-40A5-49A1-A5D2-71CCE810FDBB}" srcOrd="0" destOrd="0" presId="urn:microsoft.com/office/officeart/2016/7/layout/BasicTimeline"/>
    <dgm:cxn modelId="{B4460C6D-F3BC-4B4A-B6DE-C45FB670B9EF}" type="presParOf" srcId="{520C79F0-65C3-42E2-BAF8-52EA61971502}" destId="{B359BCD5-D4EF-4006-AA81-A255CE347E68}" srcOrd="1" destOrd="0" presId="urn:microsoft.com/office/officeart/2016/7/layout/BasicTimeline"/>
    <dgm:cxn modelId="{08216AC4-056F-4458-8EFE-61143B58EA7C}" type="presParOf" srcId="{B359BCD5-D4EF-4006-AA81-A255CE347E68}" destId="{EC732673-C49B-41AC-AA00-1EB1456BEEF2}" srcOrd="0" destOrd="0" presId="urn:microsoft.com/office/officeart/2016/7/layout/BasicTimeline"/>
    <dgm:cxn modelId="{5C1E9EAE-9A81-4B42-992C-0C2ACCCD21EB}" type="presParOf" srcId="{B359BCD5-D4EF-4006-AA81-A255CE347E68}" destId="{EAC0E466-3221-4BCF-B042-4F6204B769AF}" srcOrd="1" destOrd="0" presId="urn:microsoft.com/office/officeart/2016/7/layout/BasicTimeline"/>
    <dgm:cxn modelId="{BB7BA08F-DDFE-44E6-9882-C0B3FC4B9BD7}" type="presParOf" srcId="{520C79F0-65C3-42E2-BAF8-52EA61971502}" destId="{CF1EBAD7-3B40-41A3-A0CB-95B1957552FE}" srcOrd="2" destOrd="0" presId="urn:microsoft.com/office/officeart/2016/7/layout/BasicTimeline"/>
    <dgm:cxn modelId="{86DFEA4F-6570-45BD-99DA-94BD70A7AA26}" type="presParOf" srcId="{520C79F0-65C3-42E2-BAF8-52EA61971502}" destId="{E4F17729-4A31-418B-BCB1-E0BD347B8F82}" srcOrd="3" destOrd="0" presId="urn:microsoft.com/office/officeart/2016/7/layout/BasicTimeline"/>
    <dgm:cxn modelId="{100826BA-6733-4774-8C82-198B3629B38D}" type="presParOf" srcId="{520C79F0-65C3-42E2-BAF8-52EA61971502}" destId="{5B823E3A-FE22-46B7-89E0-B7E7B8FFBF27}" srcOrd="4" destOrd="0" presId="urn:microsoft.com/office/officeart/2016/7/layout/BasicTimeline"/>
    <dgm:cxn modelId="{F9BFECD4-040A-4727-BFB3-21826250155E}" type="presParOf" srcId="{13364C18-CB7E-4D69-8925-3D8B7A4CD9F1}" destId="{35FC678B-9CDE-4F6A-B46F-02EDC8188BF0}" srcOrd="1" destOrd="0" presId="urn:microsoft.com/office/officeart/2016/7/layout/BasicTimeline"/>
    <dgm:cxn modelId="{1DA9760A-EE84-43B5-8B65-B40216B04547}" type="presParOf" srcId="{13364C18-CB7E-4D69-8925-3D8B7A4CD9F1}" destId="{4C32071C-985E-4892-8382-1031073A6ADE}" srcOrd="2" destOrd="0" presId="urn:microsoft.com/office/officeart/2016/7/layout/BasicTimeline"/>
    <dgm:cxn modelId="{B1587047-060D-4A35-8CA9-5610A6F9E1B3}" type="presParOf" srcId="{4C32071C-985E-4892-8382-1031073A6ADE}" destId="{D357511A-9D15-40A1-BDF9-B4CBE94B4ACB}" srcOrd="0" destOrd="0" presId="urn:microsoft.com/office/officeart/2016/7/layout/BasicTimeline"/>
    <dgm:cxn modelId="{323042F0-6E3D-475C-B688-401F1951165E}" type="presParOf" srcId="{4C32071C-985E-4892-8382-1031073A6ADE}" destId="{73559C77-5765-4F55-84B8-D86DB7000C25}" srcOrd="1" destOrd="0" presId="urn:microsoft.com/office/officeart/2016/7/layout/BasicTimeline"/>
    <dgm:cxn modelId="{97F0357E-C140-4BF9-B789-3EA90897AE45}" type="presParOf" srcId="{73559C77-5765-4F55-84B8-D86DB7000C25}" destId="{BE4E24B4-7051-495D-BA73-69555D5D81CE}" srcOrd="0" destOrd="0" presId="urn:microsoft.com/office/officeart/2016/7/layout/BasicTimeline"/>
    <dgm:cxn modelId="{DE31D0A8-A5AC-4ED1-9E2F-EEC8EB336918}" type="presParOf" srcId="{73559C77-5765-4F55-84B8-D86DB7000C25}" destId="{B67ED910-0343-4BD4-B236-EAEF2068998D}" srcOrd="1" destOrd="0" presId="urn:microsoft.com/office/officeart/2016/7/layout/BasicTimeline"/>
    <dgm:cxn modelId="{3CB6E1B1-E4AC-4B06-B576-4F6C2ECB87CE}" type="presParOf" srcId="{4C32071C-985E-4892-8382-1031073A6ADE}" destId="{D5C869B0-57F7-45EC-9F13-FB0110949A59}" srcOrd="2" destOrd="0" presId="urn:microsoft.com/office/officeart/2016/7/layout/BasicTimeline"/>
    <dgm:cxn modelId="{2BD8FBDD-BE21-477D-9883-4C945FC6DB9C}" type="presParOf" srcId="{4C32071C-985E-4892-8382-1031073A6ADE}" destId="{7C780C55-958B-4F23-8FA4-4E57450525CA}" srcOrd="3" destOrd="0" presId="urn:microsoft.com/office/officeart/2016/7/layout/BasicTimeline"/>
    <dgm:cxn modelId="{8A740248-4C99-45F2-9887-C0035ABADA83}" type="presParOf" srcId="{4C32071C-985E-4892-8382-1031073A6ADE}" destId="{99EDAC46-27E4-4A7E-BD9D-CE124B74535E}" srcOrd="4" destOrd="0" presId="urn:microsoft.com/office/officeart/2016/7/layout/BasicTimeline"/>
    <dgm:cxn modelId="{3B321B3E-06A2-45B2-AA10-B9AAEADF142F}" type="presParOf" srcId="{13364C18-CB7E-4D69-8925-3D8B7A4CD9F1}" destId="{BAA1A732-032C-4A52-8A89-256DFB28BA45}" srcOrd="3" destOrd="0" presId="urn:microsoft.com/office/officeart/2016/7/layout/BasicTimeline"/>
    <dgm:cxn modelId="{B5266617-9AA1-49D0-A1DA-80C615968049}" type="presParOf" srcId="{13364C18-CB7E-4D69-8925-3D8B7A4CD9F1}" destId="{1F314A30-F349-49F6-8EB5-FC8FEC5C16B4}" srcOrd="4" destOrd="0" presId="urn:microsoft.com/office/officeart/2016/7/layout/BasicTimeline"/>
    <dgm:cxn modelId="{49A5FBC5-199C-4E72-B41C-5F7049FC0040}" type="presParOf" srcId="{1F314A30-F349-49F6-8EB5-FC8FEC5C16B4}" destId="{E3443494-8973-4E1B-AAA2-DDA5DDFFF806}" srcOrd="0" destOrd="0" presId="urn:microsoft.com/office/officeart/2016/7/layout/BasicTimeline"/>
    <dgm:cxn modelId="{A7954C2B-A31A-4678-B6D0-38B1722607E7}" type="presParOf" srcId="{1F314A30-F349-49F6-8EB5-FC8FEC5C16B4}" destId="{2AD5BEF9-355F-4F5C-AF48-5DA177FDDBA2}" srcOrd="1" destOrd="0" presId="urn:microsoft.com/office/officeart/2016/7/layout/BasicTimeline"/>
    <dgm:cxn modelId="{1540D3F0-988C-4F43-A2EC-5AEBBF531D10}" type="presParOf" srcId="{2AD5BEF9-355F-4F5C-AF48-5DA177FDDBA2}" destId="{464F4B45-A59D-4545-916D-1D219FC71E3F}" srcOrd="0" destOrd="0" presId="urn:microsoft.com/office/officeart/2016/7/layout/BasicTimeline"/>
    <dgm:cxn modelId="{9BA89709-3564-4CB1-AC99-01AFA02B5A59}" type="presParOf" srcId="{2AD5BEF9-355F-4F5C-AF48-5DA177FDDBA2}" destId="{4D87FCF9-DED2-4B57-94D4-80B5FF99F498}" srcOrd="1" destOrd="0" presId="urn:microsoft.com/office/officeart/2016/7/layout/BasicTimeline"/>
    <dgm:cxn modelId="{EAC111BB-D381-4F57-A1AF-DE32CB704700}" type="presParOf" srcId="{1F314A30-F349-49F6-8EB5-FC8FEC5C16B4}" destId="{A15DE3BE-D091-4051-B1EB-08281E973495}" srcOrd="2" destOrd="0" presId="urn:microsoft.com/office/officeart/2016/7/layout/BasicTimeline"/>
    <dgm:cxn modelId="{33378DA2-97B8-4301-BCC4-EEFE7E882E8C}" type="presParOf" srcId="{1F314A30-F349-49F6-8EB5-FC8FEC5C16B4}" destId="{62BA4000-1292-45ED-A77E-1F62C96D2DE0}" srcOrd="3" destOrd="0" presId="urn:microsoft.com/office/officeart/2016/7/layout/BasicTimeline"/>
    <dgm:cxn modelId="{CF92AC20-77D9-4B11-A2C1-7CD3E9CC63A7}" type="presParOf" srcId="{1F314A30-F349-49F6-8EB5-FC8FEC5C16B4}" destId="{629C1080-CD32-432A-8AD6-30879B14D67A}" srcOrd="4" destOrd="0" presId="urn:microsoft.com/office/officeart/2016/7/layout/BasicTimeline"/>
    <dgm:cxn modelId="{9A5F02EA-370F-4040-8F5A-CC03DC03A5AC}" type="presParOf" srcId="{13364C18-CB7E-4D69-8925-3D8B7A4CD9F1}" destId="{44D09EFB-4A6F-46A5-8F30-72904E3D3712}" srcOrd="5" destOrd="0" presId="urn:microsoft.com/office/officeart/2016/7/layout/BasicTimeline"/>
    <dgm:cxn modelId="{AB9A63B8-DA3D-4756-A37D-9E2209B8B7BE}" type="presParOf" srcId="{13364C18-CB7E-4D69-8925-3D8B7A4CD9F1}" destId="{54DD2B03-13AD-4972-92FB-F0208A2185DA}" srcOrd="6" destOrd="0" presId="urn:microsoft.com/office/officeart/2016/7/layout/BasicTimeline"/>
    <dgm:cxn modelId="{2ED93262-8B24-4F00-9877-C001ED040FA5}" type="presParOf" srcId="{54DD2B03-13AD-4972-92FB-F0208A2185DA}" destId="{5D867481-C0C4-40A0-AEF7-94C6DC280C0A}" srcOrd="0" destOrd="0" presId="urn:microsoft.com/office/officeart/2016/7/layout/BasicTimeline"/>
    <dgm:cxn modelId="{13A0DF82-2406-448D-A001-E4D44A1101A3}" type="presParOf" srcId="{54DD2B03-13AD-4972-92FB-F0208A2185DA}" destId="{D8874AB7-36C3-46D0-9E26-EAD800DF3DEE}" srcOrd="1" destOrd="0" presId="urn:microsoft.com/office/officeart/2016/7/layout/BasicTimeline"/>
    <dgm:cxn modelId="{FA52DFDF-318E-4491-90E4-ACCFC487B1CE}" type="presParOf" srcId="{D8874AB7-36C3-46D0-9E26-EAD800DF3DEE}" destId="{D7051ED9-3CF2-48AD-82A3-D1D18B8F5106}" srcOrd="0" destOrd="0" presId="urn:microsoft.com/office/officeart/2016/7/layout/BasicTimeline"/>
    <dgm:cxn modelId="{A036FD54-0525-4641-B96B-50E4D781E310}" type="presParOf" srcId="{D8874AB7-36C3-46D0-9E26-EAD800DF3DEE}" destId="{1BC44ABE-D4AA-40FB-9317-BE24B0368D04}" srcOrd="1" destOrd="0" presId="urn:microsoft.com/office/officeart/2016/7/layout/BasicTimeline"/>
    <dgm:cxn modelId="{FE0E071A-3706-430B-88A4-5DDBA76B5408}" type="presParOf" srcId="{54DD2B03-13AD-4972-92FB-F0208A2185DA}" destId="{141E9D9B-E44A-4E20-B7AA-A0A3283364A7}" srcOrd="2" destOrd="0" presId="urn:microsoft.com/office/officeart/2016/7/layout/BasicTimeline"/>
    <dgm:cxn modelId="{AC8A7DEC-0D45-4DDD-92A2-022FA9EDCEF7}" type="presParOf" srcId="{54DD2B03-13AD-4972-92FB-F0208A2185DA}" destId="{82CA4AD0-133E-4F2E-9233-495CC3060ABC}" srcOrd="3" destOrd="0" presId="urn:microsoft.com/office/officeart/2016/7/layout/BasicTimeline"/>
    <dgm:cxn modelId="{356FD818-A55C-4AD9-8EB5-0199AD0C83B8}" type="presParOf" srcId="{54DD2B03-13AD-4972-92FB-F0208A2185DA}" destId="{34AEFA20-4DE0-4981-BAFD-3E3BA423643B}" srcOrd="4" destOrd="0" presId="urn:microsoft.com/office/officeart/2016/7/layout/BasicTimeline"/>
    <dgm:cxn modelId="{262A0CE6-DD76-4FC4-8F8B-9DC63CC2A1FF}" type="presParOf" srcId="{13364C18-CB7E-4D69-8925-3D8B7A4CD9F1}" destId="{6E7E00F2-EE98-4057-B491-989B0E096A09}" srcOrd="7" destOrd="0" presId="urn:microsoft.com/office/officeart/2016/7/layout/BasicTimeline"/>
    <dgm:cxn modelId="{A0F28B4D-503C-4915-BF7F-41946FEED36C}" type="presParOf" srcId="{13364C18-CB7E-4D69-8925-3D8B7A4CD9F1}" destId="{B13D392F-CF5A-4C0A-97C1-DCD3B994E6F4}" srcOrd="8" destOrd="0" presId="urn:microsoft.com/office/officeart/2016/7/layout/BasicTimeline"/>
    <dgm:cxn modelId="{60F3EF1E-6E81-4D84-A200-F0B80A19E105}" type="presParOf" srcId="{B13D392F-CF5A-4C0A-97C1-DCD3B994E6F4}" destId="{43D3A5A6-2276-415A-B94E-A409A9FEF192}" srcOrd="0" destOrd="0" presId="urn:microsoft.com/office/officeart/2016/7/layout/BasicTimeline"/>
    <dgm:cxn modelId="{42449AFA-DBF4-4371-8695-4CD1A80CA833}" type="presParOf" srcId="{B13D392F-CF5A-4C0A-97C1-DCD3B994E6F4}" destId="{FD660D81-447B-4574-952D-2B1156672DC8}" srcOrd="1" destOrd="0" presId="urn:microsoft.com/office/officeart/2016/7/layout/BasicTimeline"/>
    <dgm:cxn modelId="{30EA5F48-E633-4818-AE64-5DB557EBAA52}" type="presParOf" srcId="{FD660D81-447B-4574-952D-2B1156672DC8}" destId="{B87D5094-7E36-48B3-9CD3-DF4291ED6FE6}" srcOrd="0" destOrd="0" presId="urn:microsoft.com/office/officeart/2016/7/layout/BasicTimeline"/>
    <dgm:cxn modelId="{460EB7C2-7D96-431A-A684-405C2B435114}" type="presParOf" srcId="{FD660D81-447B-4574-952D-2B1156672DC8}" destId="{5853028B-A71D-47B0-83CA-1717DC4BB1F0}" srcOrd="1" destOrd="0" presId="urn:microsoft.com/office/officeart/2016/7/layout/BasicTimeline"/>
    <dgm:cxn modelId="{84968E0D-E167-40E3-800C-F8D4CAF1CB33}" type="presParOf" srcId="{B13D392F-CF5A-4C0A-97C1-DCD3B994E6F4}" destId="{ED138BE7-B4DD-4396-BC5B-F60BA0D04BD6}" srcOrd="2" destOrd="0" presId="urn:microsoft.com/office/officeart/2016/7/layout/BasicTimeline"/>
    <dgm:cxn modelId="{A222AC6D-4BD9-4B5A-8BDC-4D775193C10D}" type="presParOf" srcId="{B13D392F-CF5A-4C0A-97C1-DCD3B994E6F4}" destId="{E61F736E-91DE-4930-AFFB-EB864F8EEBE4}" srcOrd="3" destOrd="0" presId="urn:microsoft.com/office/officeart/2016/7/layout/BasicTimeline"/>
    <dgm:cxn modelId="{3C786914-4D4A-43C1-A369-F242EC935EA9}" type="presParOf" srcId="{B13D392F-CF5A-4C0A-97C1-DCD3B994E6F4}" destId="{867DA34D-DA1B-4D09-9DA9-9695683AD9B8}" srcOrd="4" destOrd="0" presId="urn:microsoft.com/office/officeart/2016/7/layout/BasicTimeline"/>
    <dgm:cxn modelId="{A1AA7798-994B-43B4-878C-F2DE8A3B142A}" type="presParOf" srcId="{13364C18-CB7E-4D69-8925-3D8B7A4CD9F1}" destId="{77409B78-8C14-4059-B48D-B292FEC4BCC9}" srcOrd="9" destOrd="0" presId="urn:microsoft.com/office/officeart/2016/7/layout/BasicTimeline"/>
    <dgm:cxn modelId="{89C86D97-A085-4835-B1E7-AB67CDF3E91B}" type="presParOf" srcId="{13364C18-CB7E-4D69-8925-3D8B7A4CD9F1}" destId="{21A33529-892A-4003-BBB6-D0E17EC847A0}" srcOrd="10" destOrd="0" presId="urn:microsoft.com/office/officeart/2016/7/layout/BasicTimeline"/>
    <dgm:cxn modelId="{BE77939C-DDBB-4F4F-A6B9-B315DA6C06A8}" type="presParOf" srcId="{21A33529-892A-4003-BBB6-D0E17EC847A0}" destId="{FC7D4301-601D-4CDD-9063-98D6D3A4C33F}" srcOrd="0" destOrd="0" presId="urn:microsoft.com/office/officeart/2016/7/layout/BasicTimeline"/>
    <dgm:cxn modelId="{E4A8682A-4148-4757-AA0E-722184EFDEBF}" type="presParOf" srcId="{21A33529-892A-4003-BBB6-D0E17EC847A0}" destId="{12B8449D-C783-4242-A4B3-06C6F4F97914}" srcOrd="1" destOrd="0" presId="urn:microsoft.com/office/officeart/2016/7/layout/BasicTimeline"/>
    <dgm:cxn modelId="{138FEC88-EE6E-442E-87DB-93967FAAA77D}" type="presParOf" srcId="{12B8449D-C783-4242-A4B3-06C6F4F97914}" destId="{576300B1-C7A3-4A5B-A46E-F10023B43ED9}" srcOrd="0" destOrd="0" presId="urn:microsoft.com/office/officeart/2016/7/layout/BasicTimeline"/>
    <dgm:cxn modelId="{0152F508-C7C1-4EE0-B561-C60DB67F4BCC}" type="presParOf" srcId="{12B8449D-C783-4242-A4B3-06C6F4F97914}" destId="{DCF3922F-1144-43D5-A57A-D3CA6174FAB2}" srcOrd="1" destOrd="0" presId="urn:microsoft.com/office/officeart/2016/7/layout/BasicTimeline"/>
    <dgm:cxn modelId="{092F3B2B-120B-490D-8CED-7ED5BF232401}" type="presParOf" srcId="{21A33529-892A-4003-BBB6-D0E17EC847A0}" destId="{94E54E7F-175E-4EEE-905E-58FAB92D185E}" srcOrd="2" destOrd="0" presId="urn:microsoft.com/office/officeart/2016/7/layout/BasicTimeline"/>
    <dgm:cxn modelId="{BDEDD079-9B4D-40C5-91EB-4FE336A62CDA}" type="presParOf" srcId="{21A33529-892A-4003-BBB6-D0E17EC847A0}" destId="{88A671CB-DE4F-4E23-9D68-49DECCC54BC3}" srcOrd="3" destOrd="0" presId="urn:microsoft.com/office/officeart/2016/7/layout/BasicTimeline"/>
    <dgm:cxn modelId="{B323FEF3-044E-48A7-94A4-0467EE20B5D8}" type="presParOf" srcId="{21A33529-892A-4003-BBB6-D0E17EC847A0}" destId="{91C9B9D5-9F51-453A-9331-201EB6D8152B}" srcOrd="4" destOrd="0" presId="urn:microsoft.com/office/officeart/2016/7/layout/BasicTimeline"/>
    <dgm:cxn modelId="{AC51732E-2DC9-4116-AAC2-DA6144DC8288}" type="presParOf" srcId="{13364C18-CB7E-4D69-8925-3D8B7A4CD9F1}" destId="{FE8BD1CD-51E5-435E-BE43-B0A5C4EA4146}" srcOrd="11" destOrd="0" presId="urn:microsoft.com/office/officeart/2016/7/layout/BasicTimeline"/>
    <dgm:cxn modelId="{9E353E9C-C24B-40E5-BEE6-AC9B7B23F455}" type="presParOf" srcId="{13364C18-CB7E-4D69-8925-3D8B7A4CD9F1}" destId="{C443C9D8-844A-4DB5-A2EB-6167F725E98B}" srcOrd="12" destOrd="0" presId="urn:microsoft.com/office/officeart/2016/7/layout/BasicTimeline"/>
    <dgm:cxn modelId="{EA73283F-026B-4F84-BB1A-50307103C6C4}" type="presParOf" srcId="{C443C9D8-844A-4DB5-A2EB-6167F725E98B}" destId="{6CAE0290-6B59-4AC2-B911-75A46804BBD1}" srcOrd="0" destOrd="0" presId="urn:microsoft.com/office/officeart/2016/7/layout/BasicTimeline"/>
    <dgm:cxn modelId="{C55A0605-F4EC-469D-AA78-878A5FD75A30}" type="presParOf" srcId="{C443C9D8-844A-4DB5-A2EB-6167F725E98B}" destId="{54D4C111-3B93-47AE-8B5C-AA6524FC1957}" srcOrd="1" destOrd="0" presId="urn:microsoft.com/office/officeart/2016/7/layout/BasicTimeline"/>
    <dgm:cxn modelId="{6AF33D0E-F07F-4C7E-97D0-2D7D0E75A424}" type="presParOf" srcId="{54D4C111-3B93-47AE-8B5C-AA6524FC1957}" destId="{FFDFA07E-E58B-45B8-91D0-5B89A9EDC736}" srcOrd="0" destOrd="0" presId="urn:microsoft.com/office/officeart/2016/7/layout/BasicTimeline"/>
    <dgm:cxn modelId="{CF013DEA-048B-449D-8019-2BBFA910CD6B}" type="presParOf" srcId="{54D4C111-3B93-47AE-8B5C-AA6524FC1957}" destId="{432683B7-2007-4E83-91B1-B541B8C3BF99}" srcOrd="1" destOrd="0" presId="urn:microsoft.com/office/officeart/2016/7/layout/BasicTimeline"/>
    <dgm:cxn modelId="{4AC38476-2AF7-44E3-9386-671FC2CA6293}" type="presParOf" srcId="{C443C9D8-844A-4DB5-A2EB-6167F725E98B}" destId="{8386530C-0717-4EF6-9916-3537A1A761B5}" srcOrd="2" destOrd="0" presId="urn:microsoft.com/office/officeart/2016/7/layout/BasicTimeline"/>
    <dgm:cxn modelId="{BCACFE4D-2419-43A2-8C4D-06E71E63F6D0}" type="presParOf" srcId="{C443C9D8-844A-4DB5-A2EB-6167F725E98B}" destId="{6683A422-3260-405F-A846-2EBC22528F97}" srcOrd="3" destOrd="0" presId="urn:microsoft.com/office/officeart/2016/7/layout/BasicTimeline"/>
    <dgm:cxn modelId="{9337F3AB-958D-4F6E-A22A-CA9A10147586}" type="presParOf" srcId="{C443C9D8-844A-4DB5-A2EB-6167F725E98B}" destId="{828C557E-3A72-4491-B45B-7699A63DBB81}" srcOrd="4" destOrd="0" presId="urn:microsoft.com/office/officeart/2016/7/layout/BasicTimeline"/>
    <dgm:cxn modelId="{6BA004F0-4A06-42FC-B311-726DC9BE6EB2}" type="presParOf" srcId="{13364C18-CB7E-4D69-8925-3D8B7A4CD9F1}" destId="{812337C4-7698-4117-AF42-648577E3291E}" srcOrd="13" destOrd="0" presId="urn:microsoft.com/office/officeart/2016/7/layout/BasicTimeline"/>
    <dgm:cxn modelId="{F0A984C3-9389-4E58-9579-0B328345E95F}" type="presParOf" srcId="{13364C18-CB7E-4D69-8925-3D8B7A4CD9F1}" destId="{C4920CB4-679C-460D-85DA-4C0D9902F634}" srcOrd="14" destOrd="0" presId="urn:microsoft.com/office/officeart/2016/7/layout/BasicTimeline"/>
    <dgm:cxn modelId="{E6D2F42F-7366-4A2B-A95A-F755AD2EEA81}" type="presParOf" srcId="{C4920CB4-679C-460D-85DA-4C0D9902F634}" destId="{C7D2327F-BEC2-4EEA-A317-72A38C681B64}" srcOrd="0" destOrd="0" presId="urn:microsoft.com/office/officeart/2016/7/layout/BasicTimeline"/>
    <dgm:cxn modelId="{0CB5288F-E39B-4B0A-A0B9-BCEB969B961C}" type="presParOf" srcId="{C4920CB4-679C-460D-85DA-4C0D9902F634}" destId="{369B1A2A-0D8E-4345-AC86-52CC1836DE9C}" srcOrd="1" destOrd="0" presId="urn:microsoft.com/office/officeart/2016/7/layout/BasicTimeline"/>
    <dgm:cxn modelId="{3C367B55-C627-4FDD-947A-72A450EA6789}" type="presParOf" srcId="{369B1A2A-0D8E-4345-AC86-52CC1836DE9C}" destId="{12A84D91-B895-4EB8-BB1B-81863262ED91}" srcOrd="0" destOrd="0" presId="urn:microsoft.com/office/officeart/2016/7/layout/BasicTimeline"/>
    <dgm:cxn modelId="{C3E7284C-904F-440D-940C-EF5CDF8A11F7}" type="presParOf" srcId="{369B1A2A-0D8E-4345-AC86-52CC1836DE9C}" destId="{A7C04973-8E97-4ED5-B4C1-B6FDA47F0F59}" srcOrd="1" destOrd="0" presId="urn:microsoft.com/office/officeart/2016/7/layout/BasicTimeline"/>
    <dgm:cxn modelId="{86BE8CDB-DF11-468C-B8CD-25FC51CA9E0E}" type="presParOf" srcId="{C4920CB4-679C-460D-85DA-4C0D9902F634}" destId="{0FAFE155-ED40-44FA-BAAD-E5E9EE13283E}" srcOrd="2" destOrd="0" presId="urn:microsoft.com/office/officeart/2016/7/layout/BasicTimeline"/>
    <dgm:cxn modelId="{44EE49A2-B602-4337-BF67-AAB8271C4904}" type="presParOf" srcId="{C4920CB4-679C-460D-85DA-4C0D9902F634}" destId="{4F1255BD-B42F-4D89-A223-6E1FE38882DC}" srcOrd="3" destOrd="0" presId="urn:microsoft.com/office/officeart/2016/7/layout/BasicTimeline"/>
    <dgm:cxn modelId="{DF9B29FB-905B-4952-BC11-787A843E043E}" type="presParOf" srcId="{C4920CB4-679C-460D-85DA-4C0D9902F634}" destId="{0A5F6D89-A351-4D11-BE10-5F5DB479C4EC}" srcOrd="4" destOrd="0" presId="urn:microsoft.com/office/officeart/2016/7/layout/BasicTimeline"/>
    <dgm:cxn modelId="{A8C52002-2951-49B0-A37A-DF28578010FC}" type="presParOf" srcId="{13364C18-CB7E-4D69-8925-3D8B7A4CD9F1}" destId="{DCF00800-9AF4-49CE-8BD0-F9A00526E6BC}" srcOrd="15" destOrd="0" presId="urn:microsoft.com/office/officeart/2016/7/layout/BasicTimeline"/>
    <dgm:cxn modelId="{43FCF829-0B6B-4E38-9AE8-6213135596CF}" type="presParOf" srcId="{13364C18-CB7E-4D69-8925-3D8B7A4CD9F1}" destId="{FED7A269-D4C5-4A94-98D5-0C66C6DFD86F}" srcOrd="16" destOrd="0" presId="urn:microsoft.com/office/officeart/2016/7/layout/BasicTimeline"/>
    <dgm:cxn modelId="{ECE71268-0C7E-4B00-AC11-3C5D97399F7F}" type="presParOf" srcId="{FED7A269-D4C5-4A94-98D5-0C66C6DFD86F}" destId="{C26A6897-C719-4BF5-9C6F-FBB7E5E95F46}" srcOrd="0" destOrd="0" presId="urn:microsoft.com/office/officeart/2016/7/layout/BasicTimeline"/>
    <dgm:cxn modelId="{0D920163-C1DE-4CE1-8D6D-C1094011ADFB}" type="presParOf" srcId="{FED7A269-D4C5-4A94-98D5-0C66C6DFD86F}" destId="{148D9E63-D61E-4DED-BA83-78D0C9DAC973}" srcOrd="1" destOrd="0" presId="urn:microsoft.com/office/officeart/2016/7/layout/BasicTimeline"/>
    <dgm:cxn modelId="{37EC7548-464F-4B08-B19C-080F78B22FEA}" type="presParOf" srcId="{148D9E63-D61E-4DED-BA83-78D0C9DAC973}" destId="{4CBF8423-2CE9-463D-A244-F504E3338623}" srcOrd="0" destOrd="0" presId="urn:microsoft.com/office/officeart/2016/7/layout/BasicTimeline"/>
    <dgm:cxn modelId="{3083A90D-33E4-47FF-876D-6732F69B6B06}" type="presParOf" srcId="{148D9E63-D61E-4DED-BA83-78D0C9DAC973}" destId="{6A9A5A9C-1101-4FB3-82B9-7D1C9972C3E7}" srcOrd="1" destOrd="0" presId="urn:microsoft.com/office/officeart/2016/7/layout/BasicTimeline"/>
    <dgm:cxn modelId="{236A102C-CA66-48F5-B69E-9B985C6B028A}" type="presParOf" srcId="{FED7A269-D4C5-4A94-98D5-0C66C6DFD86F}" destId="{6F426E62-2C2E-4A89-B298-FAC9AB9EB1EE}" srcOrd="2" destOrd="0" presId="urn:microsoft.com/office/officeart/2016/7/layout/BasicTimeline"/>
    <dgm:cxn modelId="{5F98A16F-4E9D-47D8-A4C1-7E5553237982}" type="presParOf" srcId="{FED7A269-D4C5-4A94-98D5-0C66C6DFD86F}" destId="{016263E5-2F5E-4E0A-9293-36454E5C5839}" srcOrd="3" destOrd="0" presId="urn:microsoft.com/office/officeart/2016/7/layout/BasicTimeline"/>
    <dgm:cxn modelId="{4A2D60E1-4B4C-4A5F-B35A-DECDD93D3208}" type="presParOf" srcId="{FED7A269-D4C5-4A94-98D5-0C66C6DFD86F}" destId="{7A1111EE-8FF9-4400-9F80-621BBDE01A99}" srcOrd="4" destOrd="0" presId="urn:microsoft.com/office/officeart/2016/7/layout/BasicTimeline"/>
    <dgm:cxn modelId="{5229721F-6873-43C5-811C-D770BC702E4C}" type="presParOf" srcId="{13364C18-CB7E-4D69-8925-3D8B7A4CD9F1}" destId="{1D3D4158-DE81-42E6-87DD-892130469A73}" srcOrd="17" destOrd="0" presId="urn:microsoft.com/office/officeart/2016/7/layout/BasicTimeline"/>
    <dgm:cxn modelId="{811D7AC1-B89F-4EBC-B119-15966785941C}" type="presParOf" srcId="{13364C18-CB7E-4D69-8925-3D8B7A4CD9F1}" destId="{322FEACF-EBB6-41FD-8827-75F54B395E30}" srcOrd="18" destOrd="0" presId="urn:microsoft.com/office/officeart/2016/7/layout/BasicTimeline"/>
    <dgm:cxn modelId="{18941C76-3259-4283-94C4-C1D994B54B43}" type="presParOf" srcId="{322FEACF-EBB6-41FD-8827-75F54B395E30}" destId="{3F764F1F-DB0A-4E0C-A0C5-1BB619C8EECD}" srcOrd="0" destOrd="0" presId="urn:microsoft.com/office/officeart/2016/7/layout/BasicTimeline"/>
    <dgm:cxn modelId="{A714EC7C-8E87-4723-BCD2-B56966AB71EE}" type="presParOf" srcId="{322FEACF-EBB6-41FD-8827-75F54B395E30}" destId="{4335A4F1-ADA1-47FE-9089-BD1209A6CBFD}" srcOrd="1" destOrd="0" presId="urn:microsoft.com/office/officeart/2016/7/layout/BasicTimeline"/>
    <dgm:cxn modelId="{AEF5F2FF-BBAD-4536-B784-840444E1E399}" type="presParOf" srcId="{4335A4F1-ADA1-47FE-9089-BD1209A6CBFD}" destId="{8FC5CAF5-3882-460D-A820-2AB40451620A}" srcOrd="0" destOrd="0" presId="urn:microsoft.com/office/officeart/2016/7/layout/BasicTimeline"/>
    <dgm:cxn modelId="{ADD95DB1-4028-48C9-B006-BC248926EB6B}" type="presParOf" srcId="{4335A4F1-ADA1-47FE-9089-BD1209A6CBFD}" destId="{AFCB71CF-0021-4AD2-BE1A-465D83CB22AB}" srcOrd="1" destOrd="0" presId="urn:microsoft.com/office/officeart/2016/7/layout/BasicTimeline"/>
    <dgm:cxn modelId="{DE65E04B-4EBA-467F-B228-68B1C0A97E75}" type="presParOf" srcId="{322FEACF-EBB6-41FD-8827-75F54B395E30}" destId="{B0DDC789-4DBA-412B-8436-B3E5EBF5937E}" srcOrd="2" destOrd="0" presId="urn:microsoft.com/office/officeart/2016/7/layout/BasicTimeline"/>
    <dgm:cxn modelId="{ECB61EF9-9D95-43B1-B980-929F0BD933BA}" type="presParOf" srcId="{322FEACF-EBB6-41FD-8827-75F54B395E30}" destId="{66068B60-007F-4633-8587-4ECC4AC91F65}" srcOrd="3" destOrd="0" presId="urn:microsoft.com/office/officeart/2016/7/layout/BasicTimeline"/>
    <dgm:cxn modelId="{2BFAEDA7-2741-4AA8-9160-D2AD403211DC}" type="presParOf" srcId="{322FEACF-EBB6-41FD-8827-75F54B395E30}" destId="{E05FB434-B754-4A36-AA39-12DD26485CF7}" srcOrd="4" destOrd="0" presId="urn:microsoft.com/office/officeart/2016/7/layout/BasicTimeline"/>
    <dgm:cxn modelId="{BC3C649E-ACA7-4955-AD6D-8C1682730EEB}" type="presParOf" srcId="{13364C18-CB7E-4D69-8925-3D8B7A4CD9F1}" destId="{1265C980-2F59-4B6E-A9F5-C77EBEB8317E}" srcOrd="19" destOrd="0" presId="urn:microsoft.com/office/officeart/2016/7/layout/BasicTimeline"/>
    <dgm:cxn modelId="{41156A60-5611-4AC3-89C0-02FCAC82BA8D}" type="presParOf" srcId="{13364C18-CB7E-4D69-8925-3D8B7A4CD9F1}" destId="{D4220C0B-FBE6-445D-B01A-E6E9ECBCD6C2}" srcOrd="20" destOrd="0" presId="urn:microsoft.com/office/officeart/2016/7/layout/BasicTimeline"/>
    <dgm:cxn modelId="{1CAB18B6-749A-4F24-B1AF-12EB1501D8FF}" type="presParOf" srcId="{D4220C0B-FBE6-445D-B01A-E6E9ECBCD6C2}" destId="{3A75F578-8D56-48F1-9EEF-737409612F97}" srcOrd="0" destOrd="0" presId="urn:microsoft.com/office/officeart/2016/7/layout/BasicTimeline"/>
    <dgm:cxn modelId="{748DD44C-D34F-4F7B-A1AD-D250776B6F49}" type="presParOf" srcId="{D4220C0B-FBE6-445D-B01A-E6E9ECBCD6C2}" destId="{7EFA534C-196A-49F0-946C-932C591D5444}" srcOrd="1" destOrd="0" presId="urn:microsoft.com/office/officeart/2016/7/layout/BasicTimeline"/>
    <dgm:cxn modelId="{3C1E460E-5CD7-4F39-982E-D6E3AD5072B1}" type="presParOf" srcId="{7EFA534C-196A-49F0-946C-932C591D5444}" destId="{58194399-9ACF-4732-AB68-AE51416F735B}" srcOrd="0" destOrd="0" presId="urn:microsoft.com/office/officeart/2016/7/layout/BasicTimeline"/>
    <dgm:cxn modelId="{2698FEFE-7174-450B-99D5-45CC37BF3008}" type="presParOf" srcId="{7EFA534C-196A-49F0-946C-932C591D5444}" destId="{B599EBD0-8A43-4F59-9B2F-869E6DFDDD45}" srcOrd="1" destOrd="0" presId="urn:microsoft.com/office/officeart/2016/7/layout/BasicTimeline"/>
    <dgm:cxn modelId="{8518D392-8488-4C12-BC16-F415A0496AB1}" type="presParOf" srcId="{D4220C0B-FBE6-445D-B01A-E6E9ECBCD6C2}" destId="{9C1656D8-ACB5-4797-B4FE-7D838327EF15}" srcOrd="2" destOrd="0" presId="urn:microsoft.com/office/officeart/2016/7/layout/BasicTimeline"/>
    <dgm:cxn modelId="{AA6D4DA9-5A42-42A3-9459-10FE265CDC5A}" type="presParOf" srcId="{D4220C0B-FBE6-445D-B01A-E6E9ECBCD6C2}" destId="{A422673F-38A1-4782-9DBF-FC14339657AB}" srcOrd="3" destOrd="0" presId="urn:microsoft.com/office/officeart/2016/7/layout/BasicTimeline"/>
    <dgm:cxn modelId="{9990E8B6-A2EF-4046-9890-3490B0B15DC7}" type="presParOf" srcId="{D4220C0B-FBE6-445D-B01A-E6E9ECBCD6C2}" destId="{A71F1CC0-AEF8-41E9-8D84-CFB1F2F47B40}" srcOrd="4" destOrd="0" presId="urn:microsoft.com/office/officeart/2016/7/layout/BasicTimeline"/>
    <dgm:cxn modelId="{94B4724B-F41E-41FD-852E-66F8B2137E7C}" type="presParOf" srcId="{13364C18-CB7E-4D69-8925-3D8B7A4CD9F1}" destId="{341C3136-CA89-4CFE-8E80-E5D5F61F4D77}" srcOrd="21" destOrd="0" presId="urn:microsoft.com/office/officeart/2016/7/layout/BasicTimeline"/>
    <dgm:cxn modelId="{749E5F21-8F73-4FF3-9452-AFAAAE215988}" type="presParOf" srcId="{13364C18-CB7E-4D69-8925-3D8B7A4CD9F1}" destId="{2D73B1B5-29B4-4ADE-BAE8-9E5E514D57D1}" srcOrd="22" destOrd="0" presId="urn:microsoft.com/office/officeart/2016/7/layout/BasicTimeline"/>
    <dgm:cxn modelId="{576C18DE-7A4F-460C-A444-D27944A6655D}" type="presParOf" srcId="{2D73B1B5-29B4-4ADE-BAE8-9E5E514D57D1}" destId="{A7FE999B-E7BA-4DB4-81E9-66604C07F7ED}" srcOrd="0" destOrd="0" presId="urn:microsoft.com/office/officeart/2016/7/layout/BasicTimeline"/>
    <dgm:cxn modelId="{A2E299CF-91C2-4837-B3D0-D851D4B55949}" type="presParOf" srcId="{2D73B1B5-29B4-4ADE-BAE8-9E5E514D57D1}" destId="{D5CEE931-AB2A-4DAB-8F95-85A8F734BCF7}" srcOrd="1" destOrd="0" presId="urn:microsoft.com/office/officeart/2016/7/layout/BasicTimeline"/>
    <dgm:cxn modelId="{226392B1-F1B2-4FF8-AD1D-028A757493DA}" type="presParOf" srcId="{D5CEE931-AB2A-4DAB-8F95-85A8F734BCF7}" destId="{19893907-18A6-4956-8E00-5D54B0FA38B5}" srcOrd="0" destOrd="0" presId="urn:microsoft.com/office/officeart/2016/7/layout/BasicTimeline"/>
    <dgm:cxn modelId="{2B0A7310-F036-4692-97CD-103320527B59}" type="presParOf" srcId="{D5CEE931-AB2A-4DAB-8F95-85A8F734BCF7}" destId="{F2A247F8-FD09-45B6-B00F-5C50BFA98849}" srcOrd="1" destOrd="0" presId="urn:microsoft.com/office/officeart/2016/7/layout/BasicTimeline"/>
    <dgm:cxn modelId="{E2CF1A89-0798-4767-B90E-4A583B493445}" type="presParOf" srcId="{2D73B1B5-29B4-4ADE-BAE8-9E5E514D57D1}" destId="{BF161612-FF3C-45C3-80D8-A491BBA5DCE4}" srcOrd="2" destOrd="0" presId="urn:microsoft.com/office/officeart/2016/7/layout/BasicTimeline"/>
    <dgm:cxn modelId="{C5209B01-6443-4521-BB67-5323D2B513E0}" type="presParOf" srcId="{2D73B1B5-29B4-4ADE-BAE8-9E5E514D57D1}" destId="{CFDD8AC9-0B31-4F08-8483-7C2BD7B58E28}" srcOrd="3" destOrd="0" presId="urn:microsoft.com/office/officeart/2016/7/layout/BasicTimeline"/>
    <dgm:cxn modelId="{AE2A0E01-5C5B-4D41-9B52-10BD9FF43E2A}" type="presParOf" srcId="{2D73B1B5-29B4-4ADE-BAE8-9E5E514D57D1}" destId="{D810995C-48D2-41EC-8310-F65E0037508A}" srcOrd="4" destOrd="0" presId="urn:microsoft.com/office/officeart/2016/7/layout/BasicTimeline"/>
    <dgm:cxn modelId="{838C1DC1-65D2-442C-BAE9-3022D352B9B4}" type="presParOf" srcId="{13364C18-CB7E-4D69-8925-3D8B7A4CD9F1}" destId="{92E0B03A-CB8B-4F62-8526-F66B4F5AF7E5}" srcOrd="23" destOrd="0" presId="urn:microsoft.com/office/officeart/2016/7/layout/BasicTimeline"/>
    <dgm:cxn modelId="{EE864489-53D2-4F9B-A0BA-627C48EFC580}" type="presParOf" srcId="{13364C18-CB7E-4D69-8925-3D8B7A4CD9F1}" destId="{50F6F133-6ABE-4F37-992F-0F15F57D8249}" srcOrd="24" destOrd="0" presId="urn:microsoft.com/office/officeart/2016/7/layout/BasicTimeline"/>
    <dgm:cxn modelId="{ED59BE46-C97E-4635-8E7F-8A5C631C6990}" type="presParOf" srcId="{50F6F133-6ABE-4F37-992F-0F15F57D8249}" destId="{8AE1EC2C-83B6-4F62-B865-E94DBCBCAAF7}" srcOrd="0" destOrd="0" presId="urn:microsoft.com/office/officeart/2016/7/layout/BasicTimeline"/>
    <dgm:cxn modelId="{6CECE171-EC4C-4C7D-896E-6BBA08BB4C1A}" type="presParOf" srcId="{50F6F133-6ABE-4F37-992F-0F15F57D8249}" destId="{5F1ABB53-C5C4-43ED-B29E-BBA972CBBCC2}" srcOrd="1" destOrd="0" presId="urn:microsoft.com/office/officeart/2016/7/layout/BasicTimeline"/>
    <dgm:cxn modelId="{C583A145-3B86-4C62-9C96-647F2B836FFE}" type="presParOf" srcId="{5F1ABB53-C5C4-43ED-B29E-BBA972CBBCC2}" destId="{7552EB17-4753-49FB-8CC8-4671DA345684}" srcOrd="0" destOrd="0" presId="urn:microsoft.com/office/officeart/2016/7/layout/BasicTimeline"/>
    <dgm:cxn modelId="{B99B4D40-B1FE-464D-BAD9-1F730A2EC119}" type="presParOf" srcId="{5F1ABB53-C5C4-43ED-B29E-BBA972CBBCC2}" destId="{AD6B85DD-FA4D-4A23-99C1-AD86D6D167D3}" srcOrd="1" destOrd="0" presId="urn:microsoft.com/office/officeart/2016/7/layout/BasicTimeline"/>
    <dgm:cxn modelId="{DBEEBEB1-68B5-4371-B653-FB3CE5BDA310}" type="presParOf" srcId="{50F6F133-6ABE-4F37-992F-0F15F57D8249}" destId="{226FC8AE-75AD-4424-AB11-9E3DE1491569}" srcOrd="2" destOrd="0" presId="urn:microsoft.com/office/officeart/2016/7/layout/BasicTimeline"/>
    <dgm:cxn modelId="{95547CC6-1ACA-4743-BC0F-E43D3932BB6A}" type="presParOf" srcId="{50F6F133-6ABE-4F37-992F-0F15F57D8249}" destId="{9DF6BAE5-262F-4AC9-8E5F-F21A6E30AB07}" srcOrd="3" destOrd="0" presId="urn:microsoft.com/office/officeart/2016/7/layout/BasicTimeline"/>
    <dgm:cxn modelId="{F07BE548-E4D1-46DB-ABF2-F0615DAF868F}" type="presParOf" srcId="{50F6F133-6ABE-4F37-992F-0F15F57D8249}" destId="{391E3DA9-3CE4-4C3B-9AF6-1F2994C11C87}" srcOrd="4" destOrd="0" presId="urn:microsoft.com/office/officeart/2016/7/layout/BasicTimeline"/>
    <dgm:cxn modelId="{76055B96-F585-46C7-97BB-ABABBB800D97}" type="presParOf" srcId="{13364C18-CB7E-4D69-8925-3D8B7A4CD9F1}" destId="{8407C9D4-EB76-44F6-BB7F-5404BD1A5491}" srcOrd="25" destOrd="0" presId="urn:microsoft.com/office/officeart/2016/7/layout/BasicTimeline"/>
    <dgm:cxn modelId="{7AB8D04B-B839-4E5F-891E-71BBC307D4DF}" type="presParOf" srcId="{13364C18-CB7E-4D69-8925-3D8B7A4CD9F1}" destId="{43CE6DCC-DE77-4D33-B9D2-B8559C9495C4}" srcOrd="26" destOrd="0" presId="urn:microsoft.com/office/officeart/2016/7/layout/BasicTimeline"/>
    <dgm:cxn modelId="{4BF5A3C0-2DB5-4395-ABD2-771723E605D3}" type="presParOf" srcId="{43CE6DCC-DE77-4D33-B9D2-B8559C9495C4}" destId="{0D2BB2C2-A34C-490C-9A60-95A3A17E291A}" srcOrd="0" destOrd="0" presId="urn:microsoft.com/office/officeart/2016/7/layout/BasicTimeline"/>
    <dgm:cxn modelId="{5BA3E7D6-3F6C-4544-9A10-5DAC7A8D2784}" type="presParOf" srcId="{43CE6DCC-DE77-4D33-B9D2-B8559C9495C4}" destId="{99CD14AE-13E4-4A93-83DD-C8A21A3BDFEC}" srcOrd="1" destOrd="0" presId="urn:microsoft.com/office/officeart/2016/7/layout/BasicTimeline"/>
    <dgm:cxn modelId="{0A3D66D6-22C6-45FA-8182-5B9B8C5A2B6A}" type="presParOf" srcId="{99CD14AE-13E4-4A93-83DD-C8A21A3BDFEC}" destId="{C77227F5-565B-4E08-A1F4-D7BE70E13F91}" srcOrd="0" destOrd="0" presId="urn:microsoft.com/office/officeart/2016/7/layout/BasicTimeline"/>
    <dgm:cxn modelId="{C6D55B7E-D89B-42AE-BA17-66007CB23109}" type="presParOf" srcId="{99CD14AE-13E4-4A93-83DD-C8A21A3BDFEC}" destId="{35152A65-3B38-4D86-B77B-2D7FB082708A}" srcOrd="1" destOrd="0" presId="urn:microsoft.com/office/officeart/2016/7/layout/BasicTimeline"/>
    <dgm:cxn modelId="{E2363BD5-8D16-4EE2-A918-8D6615BA0ADA}" type="presParOf" srcId="{43CE6DCC-DE77-4D33-B9D2-B8559C9495C4}" destId="{EF6DAD6A-6324-4C01-B9B9-D2C886119B71}" srcOrd="2" destOrd="0" presId="urn:microsoft.com/office/officeart/2016/7/layout/BasicTimeline"/>
    <dgm:cxn modelId="{1B3EF5D7-EC8A-42A2-9EDC-B957B8600653}" type="presParOf" srcId="{43CE6DCC-DE77-4D33-B9D2-B8559C9495C4}" destId="{1D0E8DBF-9791-4416-A845-C6A027739018}" srcOrd="3" destOrd="0" presId="urn:microsoft.com/office/officeart/2016/7/layout/BasicTimeline"/>
    <dgm:cxn modelId="{E514571F-C955-4769-988E-6A12F5081FBD}" type="presParOf" srcId="{43CE6DCC-DE77-4D33-B9D2-B8559C9495C4}" destId="{FB177A6A-B7C8-4E86-A9D9-99C11B7BB464}" srcOrd="4" destOrd="0" presId="urn:microsoft.com/office/officeart/2016/7/layout/BasicTimeline"/>
    <dgm:cxn modelId="{6FCC9C2D-A0A3-41FA-A349-F32813DB248A}" type="presParOf" srcId="{13364C18-CB7E-4D69-8925-3D8B7A4CD9F1}" destId="{5752A6AE-067E-4AE8-ACF8-8EBD72B93B9F}" srcOrd="27" destOrd="0" presId="urn:microsoft.com/office/officeart/2016/7/layout/BasicTimeline"/>
    <dgm:cxn modelId="{A1ADBF4F-2233-4F35-9ABA-C9C509CBE0D3}" type="presParOf" srcId="{13364C18-CB7E-4D69-8925-3D8B7A4CD9F1}" destId="{5E8CA14E-A6A5-4C06-B3E7-7CA284F8FE89}" srcOrd="28" destOrd="0" presId="urn:microsoft.com/office/officeart/2016/7/layout/BasicTimeline"/>
    <dgm:cxn modelId="{7956A3B2-F512-46CE-A0A5-2FB97C8E2EB4}" type="presParOf" srcId="{5E8CA14E-A6A5-4C06-B3E7-7CA284F8FE89}" destId="{DCC4FEBD-5111-480F-BB90-9A97BD51EC75}" srcOrd="0" destOrd="0" presId="urn:microsoft.com/office/officeart/2016/7/layout/BasicTimeline"/>
    <dgm:cxn modelId="{B4B77252-42BB-496D-9587-AB1CB9BF442E}" type="presParOf" srcId="{5E8CA14E-A6A5-4C06-B3E7-7CA284F8FE89}" destId="{920397DE-A751-4963-9DFD-41667FC80F4B}" srcOrd="1" destOrd="0" presId="urn:microsoft.com/office/officeart/2016/7/layout/BasicTimeline"/>
    <dgm:cxn modelId="{8BF95DD5-E1E1-4D93-9B08-AFFB2CCB0559}" type="presParOf" srcId="{920397DE-A751-4963-9DFD-41667FC80F4B}" destId="{8E15A1F4-6FF6-4287-B9E8-B04EC49DAE30}" srcOrd="0" destOrd="0" presId="urn:microsoft.com/office/officeart/2016/7/layout/BasicTimeline"/>
    <dgm:cxn modelId="{FC13674D-BC96-4A70-A5FD-97BA880E7E8F}" type="presParOf" srcId="{920397DE-A751-4963-9DFD-41667FC80F4B}" destId="{E654C8EC-0ED0-4049-9554-15AF5EDDF79D}" srcOrd="1" destOrd="0" presId="urn:microsoft.com/office/officeart/2016/7/layout/BasicTimeline"/>
    <dgm:cxn modelId="{1DC4DB00-B046-4611-AC64-32496DFD149A}" type="presParOf" srcId="{5E8CA14E-A6A5-4C06-B3E7-7CA284F8FE89}" destId="{5125F0DB-D5F0-47D7-81F6-4ABBE525544D}" srcOrd="2" destOrd="0" presId="urn:microsoft.com/office/officeart/2016/7/layout/BasicTimeline"/>
    <dgm:cxn modelId="{445B2547-CC40-4762-A8ED-EA0503408401}" type="presParOf" srcId="{5E8CA14E-A6A5-4C06-B3E7-7CA284F8FE89}" destId="{B64A7727-008B-4E01-8B6D-83B3B5B4F25F}" srcOrd="3" destOrd="0" presId="urn:microsoft.com/office/officeart/2016/7/layout/BasicTimeline"/>
    <dgm:cxn modelId="{3FA34FFC-47EA-4C9C-989E-8A3C1BACFF96}" type="presParOf" srcId="{5E8CA14E-A6A5-4C06-B3E7-7CA284F8FE89}" destId="{E4409C3F-8EA2-4962-9928-D17AF6F08CF6}" srcOrd="4" destOrd="0" presId="urn:microsoft.com/office/officeart/2016/7/layout/BasicTimeline"/>
    <dgm:cxn modelId="{8AA52D46-B7FF-4DEA-96A3-F2A7683F4645}" type="presParOf" srcId="{13364C18-CB7E-4D69-8925-3D8B7A4CD9F1}" destId="{37E8DE78-FF32-44DC-AB64-85221D34F58F}" srcOrd="29" destOrd="0" presId="urn:microsoft.com/office/officeart/2016/7/layout/BasicTimeline"/>
    <dgm:cxn modelId="{AEACE9B0-97FC-439A-9A4E-409D9C8DEBD1}" type="presParOf" srcId="{13364C18-CB7E-4D69-8925-3D8B7A4CD9F1}" destId="{0AA6D88F-45FB-4A46-B379-5F69CC43F5C2}" srcOrd="30" destOrd="0" presId="urn:microsoft.com/office/officeart/2016/7/layout/BasicTimeline"/>
    <dgm:cxn modelId="{D1B6A454-5F34-48FE-B3D9-FE0F143561BB}" type="presParOf" srcId="{0AA6D88F-45FB-4A46-B379-5F69CC43F5C2}" destId="{BC29F59A-B4F7-4797-A0F1-80846283B6BC}" srcOrd="0" destOrd="0" presId="urn:microsoft.com/office/officeart/2016/7/layout/BasicTimeline"/>
    <dgm:cxn modelId="{E45931BD-A093-4732-84E6-1853ABA0FEE3}" type="presParOf" srcId="{0AA6D88F-45FB-4A46-B379-5F69CC43F5C2}" destId="{1A245CE8-0A4A-48B2-9236-DA3B45212066}" srcOrd="1" destOrd="0" presId="urn:microsoft.com/office/officeart/2016/7/layout/BasicTimeline"/>
    <dgm:cxn modelId="{D0AFAEF4-2AAF-427D-B148-4884102819BA}" type="presParOf" srcId="{1A245CE8-0A4A-48B2-9236-DA3B45212066}" destId="{A5B9EED7-84B0-43AB-9924-3162A002451F}" srcOrd="0" destOrd="0" presId="urn:microsoft.com/office/officeart/2016/7/layout/BasicTimeline"/>
    <dgm:cxn modelId="{CEE961CD-F573-480A-8E53-97DF899AA52B}" type="presParOf" srcId="{1A245CE8-0A4A-48B2-9236-DA3B45212066}" destId="{19EB7A57-D83F-47B6-813E-9A3242426086}" srcOrd="1" destOrd="0" presId="urn:microsoft.com/office/officeart/2016/7/layout/BasicTimeline"/>
    <dgm:cxn modelId="{F4A15F2E-AD35-4703-8BF4-D66DDFA9EB56}" type="presParOf" srcId="{0AA6D88F-45FB-4A46-B379-5F69CC43F5C2}" destId="{A7B1A735-EB90-4077-8CC2-2841ACBDF624}" srcOrd="2" destOrd="0" presId="urn:microsoft.com/office/officeart/2016/7/layout/BasicTimeline"/>
    <dgm:cxn modelId="{4DEB3504-9909-4FFA-B312-0236C8EEA03A}" type="presParOf" srcId="{0AA6D88F-45FB-4A46-B379-5F69CC43F5C2}" destId="{56C1B98E-3F16-4B20-AE67-C123FE630C17}" srcOrd="3" destOrd="0" presId="urn:microsoft.com/office/officeart/2016/7/layout/BasicTimeline"/>
    <dgm:cxn modelId="{E51B77D4-77B6-4906-8CA4-C2FD69346BDF}" type="presParOf" srcId="{0AA6D88F-45FB-4A46-B379-5F69CC43F5C2}" destId="{9A7423B5-E4A1-442C-BA46-E0530A2FAE8D}" srcOrd="4" destOrd="0" presId="urn:microsoft.com/office/officeart/2016/7/layout/BasicTimeline"/>
    <dgm:cxn modelId="{51369B4B-7B7F-4158-81CF-4218BE1A9E5E}" type="presParOf" srcId="{13364C18-CB7E-4D69-8925-3D8B7A4CD9F1}" destId="{19FDA74D-C5C7-40E6-B556-DA309E7FFCF4}" srcOrd="31" destOrd="0" presId="urn:microsoft.com/office/officeart/2016/7/layout/BasicTimeline"/>
    <dgm:cxn modelId="{BBE5A047-5266-4036-9B90-46592F464515}" type="presParOf" srcId="{13364C18-CB7E-4D69-8925-3D8B7A4CD9F1}" destId="{FA008CE3-34E7-4A53-8A4F-B95D93FD65FF}" srcOrd="32" destOrd="0" presId="urn:microsoft.com/office/officeart/2016/7/layout/BasicTimeline"/>
    <dgm:cxn modelId="{C260C41E-43D6-4AC1-A965-B08AF712E473}" type="presParOf" srcId="{FA008CE3-34E7-4A53-8A4F-B95D93FD65FF}" destId="{76C80123-EAAF-4385-9E01-145568FBF834}" srcOrd="0" destOrd="0" presId="urn:microsoft.com/office/officeart/2016/7/layout/BasicTimeline"/>
    <dgm:cxn modelId="{BB66A8B1-4D68-47DD-AC84-06213CC33E13}" type="presParOf" srcId="{FA008CE3-34E7-4A53-8A4F-B95D93FD65FF}" destId="{ECE65B32-573D-44C7-AFB4-1EFF12C1BFED}" srcOrd="1" destOrd="0" presId="urn:microsoft.com/office/officeart/2016/7/layout/BasicTimeline"/>
    <dgm:cxn modelId="{62130340-CEE0-44A9-BDB2-4F49A52D0219}" type="presParOf" srcId="{ECE65B32-573D-44C7-AFB4-1EFF12C1BFED}" destId="{CAF7821B-B7BD-427A-A019-97126BEBEE23}" srcOrd="0" destOrd="0" presId="urn:microsoft.com/office/officeart/2016/7/layout/BasicTimeline"/>
    <dgm:cxn modelId="{B7133E5E-BED6-4DF8-B8AD-53C03FF4B1F3}" type="presParOf" srcId="{ECE65B32-573D-44C7-AFB4-1EFF12C1BFED}" destId="{35A6D1F3-610A-4A89-985B-2E2F0328CC4D}" srcOrd="1" destOrd="0" presId="urn:microsoft.com/office/officeart/2016/7/layout/BasicTimeline"/>
    <dgm:cxn modelId="{8AEEE2C5-E9C0-4F91-B8B7-33D854C73A5E}" type="presParOf" srcId="{FA008CE3-34E7-4A53-8A4F-B95D93FD65FF}" destId="{767A750B-937C-4B77-B5E7-FB2D40B2BBD5}" srcOrd="2" destOrd="0" presId="urn:microsoft.com/office/officeart/2016/7/layout/BasicTimeline"/>
    <dgm:cxn modelId="{E57231CF-7151-4697-A210-98795364168B}" type="presParOf" srcId="{FA008CE3-34E7-4A53-8A4F-B95D93FD65FF}" destId="{E0D4DB9A-5838-45D1-BBF2-6818EDE8F01A}" srcOrd="3" destOrd="0" presId="urn:microsoft.com/office/officeart/2016/7/layout/BasicTimeline"/>
    <dgm:cxn modelId="{ABBBC164-DFB6-4418-9820-13F7D2C1FA34}" type="presParOf" srcId="{FA008CE3-34E7-4A53-8A4F-B95D93FD65FF}" destId="{6EDB99EF-D8B0-439F-B370-9850841D773E}" srcOrd="4" destOrd="0" presId="urn:microsoft.com/office/officeart/2016/7/layout/BasicTimeline"/>
    <dgm:cxn modelId="{40E379CB-3C97-4F7C-8A7C-90A9F7304BA7}" type="presParOf" srcId="{13364C18-CB7E-4D69-8925-3D8B7A4CD9F1}" destId="{1A64CCA0-036E-435A-B97C-A2CCB36D7A51}" srcOrd="33" destOrd="0" presId="urn:microsoft.com/office/officeart/2016/7/layout/BasicTimeline"/>
    <dgm:cxn modelId="{BED7AE86-E63D-477F-9F91-2C6E415F4598}" type="presParOf" srcId="{13364C18-CB7E-4D69-8925-3D8B7A4CD9F1}" destId="{745FB50F-ED73-4B4A-AC26-1CB41D14E0C6}" srcOrd="34" destOrd="0" presId="urn:microsoft.com/office/officeart/2016/7/layout/BasicTimeline"/>
    <dgm:cxn modelId="{CBFDD75A-128E-4028-B3CA-E8F7039CC42B}" type="presParOf" srcId="{745FB50F-ED73-4B4A-AC26-1CB41D14E0C6}" destId="{F9F356FA-C9C1-49C6-B0A3-FC2E1FE73C8A}" srcOrd="0" destOrd="0" presId="urn:microsoft.com/office/officeart/2016/7/layout/BasicTimeline"/>
    <dgm:cxn modelId="{17E9B7EC-5371-4B4C-AAF5-8E2704C37C63}" type="presParOf" srcId="{745FB50F-ED73-4B4A-AC26-1CB41D14E0C6}" destId="{64C4145C-A94B-4979-8E60-1FCF0CF1CDDE}" srcOrd="1" destOrd="0" presId="urn:microsoft.com/office/officeart/2016/7/layout/BasicTimeline"/>
    <dgm:cxn modelId="{41920187-33A9-445B-82EC-D744875CE7CB}" type="presParOf" srcId="{64C4145C-A94B-4979-8E60-1FCF0CF1CDDE}" destId="{7ACECCBB-5147-48C0-9569-F764156DC93F}" srcOrd="0" destOrd="0" presId="urn:microsoft.com/office/officeart/2016/7/layout/BasicTimeline"/>
    <dgm:cxn modelId="{527667AB-4E69-483B-8277-BBC40FAC5220}" type="presParOf" srcId="{64C4145C-A94B-4979-8E60-1FCF0CF1CDDE}" destId="{0D476DEA-D325-46B2-9A24-9DD18AD9909B}" srcOrd="1" destOrd="0" presId="urn:microsoft.com/office/officeart/2016/7/layout/BasicTimeline"/>
    <dgm:cxn modelId="{5C03F425-425E-4A4F-957C-68EF33DEE1D9}" type="presParOf" srcId="{745FB50F-ED73-4B4A-AC26-1CB41D14E0C6}" destId="{E598D3CF-0579-4B50-B101-BB85BEDD3547}" srcOrd="2" destOrd="0" presId="urn:microsoft.com/office/officeart/2016/7/layout/BasicTimeline"/>
    <dgm:cxn modelId="{A2F26A6C-8EB8-45C2-859E-4C31160590B8}" type="presParOf" srcId="{745FB50F-ED73-4B4A-AC26-1CB41D14E0C6}" destId="{93F6456D-9486-4423-985F-C37B74C287ED}" srcOrd="3" destOrd="0" presId="urn:microsoft.com/office/officeart/2016/7/layout/BasicTimeline"/>
    <dgm:cxn modelId="{1DEAF515-7C3F-4D86-8CFB-FD9C10265781}" type="presParOf" srcId="{745FB50F-ED73-4B4A-AC26-1CB41D14E0C6}" destId="{FFB5C704-D70A-4CC0-8469-1E7ED248EF5E}" srcOrd="4" destOrd="0" presId="urn:microsoft.com/office/officeart/2016/7/layout/BasicTimeline"/>
    <dgm:cxn modelId="{95B38AC5-0483-4E6F-A7BE-A1D076A374E5}" type="presParOf" srcId="{13364C18-CB7E-4D69-8925-3D8B7A4CD9F1}" destId="{4DF8F7AD-1962-4B67-979B-3FF84C91C668}" srcOrd="35" destOrd="0" presId="urn:microsoft.com/office/officeart/2016/7/layout/BasicTimeline"/>
    <dgm:cxn modelId="{E5F0AAAD-15C7-4665-A91E-CAB4E45C8142}" type="presParOf" srcId="{13364C18-CB7E-4D69-8925-3D8B7A4CD9F1}" destId="{2F3B9810-8EEF-4DC5-860E-38F301302FC3}" srcOrd="36" destOrd="0" presId="urn:microsoft.com/office/officeart/2016/7/layout/BasicTimeline"/>
    <dgm:cxn modelId="{A3AEBD2E-A439-4983-9270-23C9AB2A91D4}" type="presParOf" srcId="{2F3B9810-8EEF-4DC5-860E-38F301302FC3}" destId="{64A578B8-2F1F-41B0-9157-0F4A2ED5D9D1}" srcOrd="0" destOrd="0" presId="urn:microsoft.com/office/officeart/2016/7/layout/BasicTimeline"/>
    <dgm:cxn modelId="{261771C5-8DA8-459D-88BA-2854843117E9}" type="presParOf" srcId="{2F3B9810-8EEF-4DC5-860E-38F301302FC3}" destId="{CE4B30F0-FBBF-4DB7-87FF-BABED5536320}" srcOrd="1" destOrd="0" presId="urn:microsoft.com/office/officeart/2016/7/layout/BasicTimeline"/>
    <dgm:cxn modelId="{1C2561D0-355B-4332-8DFC-7CEDC5AA88AA}" type="presParOf" srcId="{CE4B30F0-FBBF-4DB7-87FF-BABED5536320}" destId="{BEA94CB3-1E20-4024-992B-BFC2EDA57D61}" srcOrd="0" destOrd="0" presId="urn:microsoft.com/office/officeart/2016/7/layout/BasicTimeline"/>
    <dgm:cxn modelId="{DB702351-3411-46C4-8154-1EEDBBEA97B8}" type="presParOf" srcId="{CE4B30F0-FBBF-4DB7-87FF-BABED5536320}" destId="{42F5BC9D-705C-44AF-84C0-D12C8FABBC30}" srcOrd="1" destOrd="0" presId="urn:microsoft.com/office/officeart/2016/7/layout/BasicTimeline"/>
    <dgm:cxn modelId="{03C3B850-84C5-4B4A-BE8F-2C63AEEA054D}" type="presParOf" srcId="{2F3B9810-8EEF-4DC5-860E-38F301302FC3}" destId="{AD170BE8-D046-402A-98F5-24E4D44AC6CE}" srcOrd="2" destOrd="0" presId="urn:microsoft.com/office/officeart/2016/7/layout/BasicTimeline"/>
    <dgm:cxn modelId="{03314281-1F17-45A3-8059-27FC9265AE62}" type="presParOf" srcId="{2F3B9810-8EEF-4DC5-860E-38F301302FC3}" destId="{61FB9EC2-1204-402B-92B0-0B59966B4660}" srcOrd="3" destOrd="0" presId="urn:microsoft.com/office/officeart/2016/7/layout/BasicTimeline"/>
    <dgm:cxn modelId="{7E649174-E694-4AC3-B058-479DC9C39ECE}" type="presParOf" srcId="{2F3B9810-8EEF-4DC5-860E-38F301302FC3}" destId="{279A7CAF-BD16-43B4-923E-725473CC997D}"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BE7F64-274A-42FD-8AD5-0DD9322E20C7}"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A71F0728-073C-45F1-BBD4-31AE37F55E14}">
      <dgm:prSet/>
      <dgm:spPr/>
      <dgm:t>
        <a:bodyPr/>
        <a:lstStyle/>
        <a:p>
          <a:r>
            <a:rPr lang="en-US" b="1" dirty="0"/>
            <a:t>Portability</a:t>
          </a:r>
          <a:r>
            <a:rPr lang="en-US" dirty="0"/>
            <a:t> : Could generate machine code</a:t>
          </a:r>
        </a:p>
      </dgm:t>
    </dgm:pt>
    <dgm:pt modelId="{6864AC4A-6AC3-44BE-87E6-FA594C6A76A0}" type="parTrans" cxnId="{DDF3CC38-E125-4358-B6AB-2E54802D5ED4}">
      <dgm:prSet/>
      <dgm:spPr/>
      <dgm:t>
        <a:bodyPr/>
        <a:lstStyle/>
        <a:p>
          <a:endParaRPr lang="en-US"/>
        </a:p>
      </dgm:t>
    </dgm:pt>
    <dgm:pt modelId="{9EDF975D-4E8D-45AA-B6CA-4390768663C4}" type="sibTrans" cxnId="{DDF3CC38-E125-4358-B6AB-2E54802D5ED4}">
      <dgm:prSet/>
      <dgm:spPr/>
      <dgm:t>
        <a:bodyPr/>
        <a:lstStyle/>
        <a:p>
          <a:endParaRPr lang="en-US"/>
        </a:p>
      </dgm:t>
    </dgm:pt>
    <dgm:pt modelId="{448AB493-C615-4E04-AFEF-AC806B1352BE}">
      <dgm:prSet/>
      <dgm:spPr/>
      <dgm:t>
        <a:bodyPr/>
        <a:lstStyle/>
        <a:p>
          <a:r>
            <a:rPr lang="en-US" b="1" dirty="0"/>
            <a:t>Typing</a:t>
          </a:r>
          <a:r>
            <a:rPr lang="en-US" dirty="0"/>
            <a:t> : </a:t>
          </a:r>
          <a:r>
            <a:rPr lang="en-US" i="1" dirty="0"/>
            <a:t>var</a:t>
          </a:r>
          <a:r>
            <a:rPr lang="en-US" dirty="0"/>
            <a:t>, </a:t>
          </a:r>
          <a:r>
            <a:rPr lang="en-US" i="1" dirty="0"/>
            <a:t>new[]</a:t>
          </a:r>
          <a:r>
            <a:rPr lang="en-US" dirty="0"/>
            <a:t>, </a:t>
          </a:r>
          <a:r>
            <a:rPr lang="en-US" i="1" dirty="0"/>
            <a:t>bool</a:t>
          </a:r>
          <a:r>
            <a:rPr lang="en-US" dirty="0"/>
            <a:t>, safe implicit conversions etc.</a:t>
          </a:r>
        </a:p>
      </dgm:t>
    </dgm:pt>
    <dgm:pt modelId="{2C8D8B35-731C-4D3C-A696-045550BC8A9D}" type="parTrans" cxnId="{36E91C78-D5C3-45BE-9A79-98369B3670A3}">
      <dgm:prSet/>
      <dgm:spPr/>
      <dgm:t>
        <a:bodyPr/>
        <a:lstStyle/>
        <a:p>
          <a:endParaRPr lang="en-US"/>
        </a:p>
      </dgm:t>
    </dgm:pt>
    <dgm:pt modelId="{23D3CD3E-9299-4166-9075-E7A2031396A8}" type="sibTrans" cxnId="{36E91C78-D5C3-45BE-9A79-98369B3670A3}">
      <dgm:prSet/>
      <dgm:spPr/>
      <dgm:t>
        <a:bodyPr/>
        <a:lstStyle/>
        <a:p>
          <a:endParaRPr lang="en-US"/>
        </a:p>
      </dgm:t>
    </dgm:pt>
    <dgm:pt modelId="{9E4D8522-54F3-4956-A6A3-A85001933240}">
      <dgm:prSet/>
      <dgm:spPr/>
      <dgm:t>
        <a:bodyPr/>
        <a:lstStyle/>
        <a:p>
          <a:r>
            <a:rPr lang="en-US" b="1" dirty="0"/>
            <a:t>Meta Programming</a:t>
          </a:r>
          <a:r>
            <a:rPr lang="en-US" dirty="0"/>
            <a:t> : Attributes</a:t>
          </a:r>
        </a:p>
      </dgm:t>
    </dgm:pt>
    <dgm:pt modelId="{5F3C21F5-7758-4226-82C8-4CC90AD4D0DE}" type="parTrans" cxnId="{90B58025-C6A5-4700-81B0-E29979C66325}">
      <dgm:prSet/>
      <dgm:spPr/>
      <dgm:t>
        <a:bodyPr/>
        <a:lstStyle/>
        <a:p>
          <a:endParaRPr lang="en-US"/>
        </a:p>
      </dgm:t>
    </dgm:pt>
    <dgm:pt modelId="{53BEB21A-358E-462A-89FF-3ACCCB6EF6E1}" type="sibTrans" cxnId="{90B58025-C6A5-4700-81B0-E29979C66325}">
      <dgm:prSet/>
      <dgm:spPr/>
      <dgm:t>
        <a:bodyPr/>
        <a:lstStyle/>
        <a:p>
          <a:endParaRPr lang="en-US"/>
        </a:p>
      </dgm:t>
    </dgm:pt>
    <dgm:pt modelId="{74A81AD9-111C-4213-8701-821D24EE629C}">
      <dgm:prSet/>
      <dgm:spPr/>
      <dgm:t>
        <a:bodyPr/>
        <a:lstStyle/>
        <a:p>
          <a:r>
            <a:rPr lang="en-US" b="1" dirty="0"/>
            <a:t>Methods and functions </a:t>
          </a:r>
          <a:r>
            <a:rPr lang="en-US" dirty="0"/>
            <a:t>: Scope modifier </a:t>
          </a:r>
          <a:r>
            <a:rPr lang="en-US" i="1" dirty="0"/>
            <a:t>virtual</a:t>
          </a:r>
          <a:r>
            <a:rPr lang="en-US" dirty="0"/>
            <a:t> keyword unlike Java, extension methods, </a:t>
          </a:r>
          <a:r>
            <a:rPr lang="en-US" i="1" dirty="0"/>
            <a:t>dynamic</a:t>
          </a:r>
          <a:r>
            <a:rPr lang="en-US" dirty="0"/>
            <a:t> for runtime method binding, strongly typed function pointer with </a:t>
          </a:r>
          <a:r>
            <a:rPr lang="en-US" i="1" dirty="0"/>
            <a:t>delegate</a:t>
          </a:r>
          <a:r>
            <a:rPr lang="en-US" dirty="0"/>
            <a:t> etc.</a:t>
          </a:r>
        </a:p>
      </dgm:t>
    </dgm:pt>
    <dgm:pt modelId="{8D9C6359-A755-4214-83E8-D7EED8B43DD0}" type="parTrans" cxnId="{DC80A75C-D838-4FD9-8814-EDD8DEE78751}">
      <dgm:prSet/>
      <dgm:spPr/>
      <dgm:t>
        <a:bodyPr/>
        <a:lstStyle/>
        <a:p>
          <a:endParaRPr lang="en-US"/>
        </a:p>
      </dgm:t>
    </dgm:pt>
    <dgm:pt modelId="{AB6BD056-DFD0-42F6-A2DD-4BA36467A117}" type="sibTrans" cxnId="{DC80A75C-D838-4FD9-8814-EDD8DEE78751}">
      <dgm:prSet/>
      <dgm:spPr/>
      <dgm:t>
        <a:bodyPr/>
        <a:lstStyle/>
        <a:p>
          <a:endParaRPr lang="en-US"/>
        </a:p>
      </dgm:t>
    </dgm:pt>
    <dgm:pt modelId="{7BA8D444-2656-42D7-A887-210E40D77641}">
      <dgm:prSet/>
      <dgm:spPr/>
      <dgm:t>
        <a:bodyPr/>
        <a:lstStyle/>
        <a:p>
          <a:r>
            <a:rPr lang="en-US" b="1" dirty="0"/>
            <a:t>Property</a:t>
          </a:r>
          <a:r>
            <a:rPr lang="en-US" dirty="0"/>
            <a:t> : Encapsulation for pair of methods – accessor (getter) and mutator (setter) operations</a:t>
          </a:r>
        </a:p>
      </dgm:t>
    </dgm:pt>
    <dgm:pt modelId="{48AD0B2A-46C7-47DD-9863-7357D1FD7602}" type="parTrans" cxnId="{8976D6C2-3FF5-4581-9986-4376F7CF6448}">
      <dgm:prSet/>
      <dgm:spPr/>
      <dgm:t>
        <a:bodyPr/>
        <a:lstStyle/>
        <a:p>
          <a:endParaRPr lang="en-US"/>
        </a:p>
      </dgm:t>
    </dgm:pt>
    <dgm:pt modelId="{A2319D9B-4828-4036-8ADC-5D635274CCF0}" type="sibTrans" cxnId="{8976D6C2-3FF5-4581-9986-4376F7CF6448}">
      <dgm:prSet/>
      <dgm:spPr/>
      <dgm:t>
        <a:bodyPr/>
        <a:lstStyle/>
        <a:p>
          <a:endParaRPr lang="en-US"/>
        </a:p>
      </dgm:t>
    </dgm:pt>
    <dgm:pt modelId="{AC025401-BB1A-44C1-98A5-ADCA5C0929EB}">
      <dgm:prSet/>
      <dgm:spPr/>
      <dgm:t>
        <a:bodyPr/>
        <a:lstStyle/>
        <a:p>
          <a:r>
            <a:rPr lang="en-US" b="1" dirty="0"/>
            <a:t>Namespace</a:t>
          </a:r>
          <a:r>
            <a:rPr lang="en-US" dirty="0"/>
            <a:t> : Code isolation</a:t>
          </a:r>
        </a:p>
      </dgm:t>
    </dgm:pt>
    <dgm:pt modelId="{838D048D-6FFE-4560-86B3-4E0BCF61C1FD}" type="parTrans" cxnId="{9478BB43-E082-4E41-91E7-CB74A20A44A9}">
      <dgm:prSet/>
      <dgm:spPr/>
      <dgm:t>
        <a:bodyPr/>
        <a:lstStyle/>
        <a:p>
          <a:endParaRPr lang="en-US"/>
        </a:p>
      </dgm:t>
    </dgm:pt>
    <dgm:pt modelId="{85C89929-2507-466C-B660-77B3D35B9F9F}" type="sibTrans" cxnId="{9478BB43-E082-4E41-91E7-CB74A20A44A9}">
      <dgm:prSet/>
      <dgm:spPr/>
      <dgm:t>
        <a:bodyPr/>
        <a:lstStyle/>
        <a:p>
          <a:endParaRPr lang="en-US"/>
        </a:p>
      </dgm:t>
    </dgm:pt>
    <dgm:pt modelId="{931B9F34-AC41-4790-8F87-DDF6552297C8}">
      <dgm:prSet/>
      <dgm:spPr/>
      <dgm:t>
        <a:bodyPr/>
        <a:lstStyle/>
        <a:p>
          <a:r>
            <a:rPr lang="en-US" b="1" dirty="0"/>
            <a:t>Memory Access </a:t>
          </a:r>
          <a:r>
            <a:rPr lang="en-US" dirty="0"/>
            <a:t>: Memory address pointers can be used with </a:t>
          </a:r>
          <a:r>
            <a:rPr lang="en-US" i="1" dirty="0"/>
            <a:t>unsafe</a:t>
          </a:r>
          <a:r>
            <a:rPr lang="en-US" dirty="0"/>
            <a:t> blocks</a:t>
          </a:r>
        </a:p>
      </dgm:t>
    </dgm:pt>
    <dgm:pt modelId="{A1B74C16-A4E6-481D-9C09-40709DD29447}" type="parTrans" cxnId="{C9E13493-CD18-4939-8AB5-0B0D722683CF}">
      <dgm:prSet/>
      <dgm:spPr/>
      <dgm:t>
        <a:bodyPr/>
        <a:lstStyle/>
        <a:p>
          <a:endParaRPr lang="en-US"/>
        </a:p>
      </dgm:t>
    </dgm:pt>
    <dgm:pt modelId="{87AF8A0C-1CE2-450D-B939-5D85E75AFE5E}" type="sibTrans" cxnId="{C9E13493-CD18-4939-8AB5-0B0D722683CF}">
      <dgm:prSet/>
      <dgm:spPr/>
      <dgm:t>
        <a:bodyPr/>
        <a:lstStyle/>
        <a:p>
          <a:endParaRPr lang="en-US"/>
        </a:p>
      </dgm:t>
    </dgm:pt>
    <dgm:pt modelId="{577C1963-416F-474B-9FC1-ED47E2B77B45}">
      <dgm:prSet/>
      <dgm:spPr/>
      <dgm:t>
        <a:bodyPr/>
        <a:lstStyle/>
        <a:p>
          <a:r>
            <a:rPr lang="en-US" b="1" dirty="0"/>
            <a:t>Polymorphism</a:t>
          </a:r>
          <a:r>
            <a:rPr lang="en-US" dirty="0"/>
            <a:t> : No multiple inheritance, operator overloading unlike Java</a:t>
          </a:r>
        </a:p>
      </dgm:t>
    </dgm:pt>
    <dgm:pt modelId="{87F67DAE-8A74-4A0B-9497-52EB5358ADFB}" type="parTrans" cxnId="{6E0510CA-98F0-40C8-8CBE-3CE0EB59C3DD}">
      <dgm:prSet/>
      <dgm:spPr/>
      <dgm:t>
        <a:bodyPr/>
        <a:lstStyle/>
        <a:p>
          <a:endParaRPr lang="en-US"/>
        </a:p>
      </dgm:t>
    </dgm:pt>
    <dgm:pt modelId="{8C5F95A1-5A9E-46EB-97CF-43A93BE4D18A}" type="sibTrans" cxnId="{6E0510CA-98F0-40C8-8CBE-3CE0EB59C3DD}">
      <dgm:prSet/>
      <dgm:spPr/>
      <dgm:t>
        <a:bodyPr/>
        <a:lstStyle/>
        <a:p>
          <a:endParaRPr lang="en-US"/>
        </a:p>
      </dgm:t>
    </dgm:pt>
    <dgm:pt modelId="{95E33444-9E89-4705-8AC3-F5A48F40DA32}">
      <dgm:prSet/>
      <dgm:spPr/>
      <dgm:t>
        <a:bodyPr/>
        <a:lstStyle/>
        <a:p>
          <a:r>
            <a:rPr lang="en-US" b="1" dirty="0"/>
            <a:t>LINQ</a:t>
          </a:r>
          <a:r>
            <a:rPr lang="en-US" dirty="0"/>
            <a:t> : Querying </a:t>
          </a:r>
          <a:r>
            <a:rPr lang="en-US" i="1" dirty="0" err="1"/>
            <a:t>IEnumerable</a:t>
          </a:r>
          <a:r>
            <a:rPr lang="en-US" i="1" dirty="0"/>
            <a:t>&lt;T&gt; </a:t>
          </a:r>
          <a:r>
            <a:rPr lang="en-US" dirty="0"/>
            <a:t>object, XML docs, ADO.NET Dataset and SQL database </a:t>
          </a:r>
        </a:p>
      </dgm:t>
    </dgm:pt>
    <dgm:pt modelId="{94A20CAD-B93F-49C1-9F95-1A58489B68EE}" type="parTrans" cxnId="{792A8DE5-8904-4341-84DF-2277B3B6F2D5}">
      <dgm:prSet/>
      <dgm:spPr/>
      <dgm:t>
        <a:bodyPr/>
        <a:lstStyle/>
        <a:p>
          <a:endParaRPr lang="en-US"/>
        </a:p>
      </dgm:t>
    </dgm:pt>
    <dgm:pt modelId="{FB0E1E74-AD9B-4F02-96D6-B340B0C0621E}" type="sibTrans" cxnId="{792A8DE5-8904-4341-84DF-2277B3B6F2D5}">
      <dgm:prSet/>
      <dgm:spPr/>
      <dgm:t>
        <a:bodyPr/>
        <a:lstStyle/>
        <a:p>
          <a:endParaRPr lang="en-US"/>
        </a:p>
      </dgm:t>
    </dgm:pt>
    <dgm:pt modelId="{093A1903-E202-4C73-B945-5D449304A2E2}">
      <dgm:prSet/>
      <dgm:spPr/>
      <dgm:t>
        <a:bodyPr/>
        <a:lstStyle/>
        <a:p>
          <a:r>
            <a:rPr lang="en-US" b="1" dirty="0"/>
            <a:t>Functional Programming </a:t>
          </a:r>
          <a:r>
            <a:rPr lang="en-US" dirty="0"/>
            <a:t>: first-class functions and closures through anonymous delegates, lightweight lambda expressions, extension methods, list comprehension, tuples and pattern matching</a:t>
          </a:r>
        </a:p>
      </dgm:t>
    </dgm:pt>
    <dgm:pt modelId="{CD2BD760-9CD2-4B1D-90D5-6494CBF16C3C}" type="parTrans" cxnId="{F4C33EF1-6F74-43C5-B73B-DCB041D4BAC2}">
      <dgm:prSet/>
      <dgm:spPr/>
      <dgm:t>
        <a:bodyPr/>
        <a:lstStyle/>
        <a:p>
          <a:endParaRPr lang="en-US"/>
        </a:p>
      </dgm:t>
    </dgm:pt>
    <dgm:pt modelId="{374C6862-FE34-443A-9C4D-ABFAA549BC78}" type="sibTrans" cxnId="{F4C33EF1-6F74-43C5-B73B-DCB041D4BAC2}">
      <dgm:prSet/>
      <dgm:spPr/>
      <dgm:t>
        <a:bodyPr/>
        <a:lstStyle/>
        <a:p>
          <a:endParaRPr lang="en-US"/>
        </a:p>
      </dgm:t>
    </dgm:pt>
    <dgm:pt modelId="{65431276-D955-4051-B320-174B131763D0}" type="pres">
      <dgm:prSet presAssocID="{04BE7F64-274A-42FD-8AD5-0DD9322E20C7}" presName="diagram" presStyleCnt="0">
        <dgm:presLayoutVars>
          <dgm:dir/>
          <dgm:resizeHandles val="exact"/>
        </dgm:presLayoutVars>
      </dgm:prSet>
      <dgm:spPr/>
    </dgm:pt>
    <dgm:pt modelId="{5D79F3A3-DC55-477A-B45A-9BD052C06385}" type="pres">
      <dgm:prSet presAssocID="{A71F0728-073C-45F1-BBD4-31AE37F55E14}" presName="node" presStyleLbl="node1" presStyleIdx="0" presStyleCnt="10">
        <dgm:presLayoutVars>
          <dgm:bulletEnabled val="1"/>
        </dgm:presLayoutVars>
      </dgm:prSet>
      <dgm:spPr/>
    </dgm:pt>
    <dgm:pt modelId="{ADCD8537-6A1E-491F-915B-906E1C9509C0}" type="pres">
      <dgm:prSet presAssocID="{9EDF975D-4E8D-45AA-B6CA-4390768663C4}" presName="sibTrans" presStyleCnt="0"/>
      <dgm:spPr/>
    </dgm:pt>
    <dgm:pt modelId="{72EF3C9A-4230-4B05-B524-C9A5F304FA4A}" type="pres">
      <dgm:prSet presAssocID="{448AB493-C615-4E04-AFEF-AC806B1352BE}" presName="node" presStyleLbl="node1" presStyleIdx="1" presStyleCnt="10">
        <dgm:presLayoutVars>
          <dgm:bulletEnabled val="1"/>
        </dgm:presLayoutVars>
      </dgm:prSet>
      <dgm:spPr/>
    </dgm:pt>
    <dgm:pt modelId="{4C998568-1B20-432A-AB8B-FDD53D92A51E}" type="pres">
      <dgm:prSet presAssocID="{23D3CD3E-9299-4166-9075-E7A2031396A8}" presName="sibTrans" presStyleCnt="0"/>
      <dgm:spPr/>
    </dgm:pt>
    <dgm:pt modelId="{7B567E1F-7DEF-4804-A9D0-641F5BE2A831}" type="pres">
      <dgm:prSet presAssocID="{9E4D8522-54F3-4956-A6A3-A85001933240}" presName="node" presStyleLbl="node1" presStyleIdx="2" presStyleCnt="10">
        <dgm:presLayoutVars>
          <dgm:bulletEnabled val="1"/>
        </dgm:presLayoutVars>
      </dgm:prSet>
      <dgm:spPr/>
    </dgm:pt>
    <dgm:pt modelId="{D8E3CA26-4538-4551-AC7E-E408A04AF739}" type="pres">
      <dgm:prSet presAssocID="{53BEB21A-358E-462A-89FF-3ACCCB6EF6E1}" presName="sibTrans" presStyleCnt="0"/>
      <dgm:spPr/>
    </dgm:pt>
    <dgm:pt modelId="{1597439A-A25A-418E-8A1C-FB5C5DC9FDC1}" type="pres">
      <dgm:prSet presAssocID="{74A81AD9-111C-4213-8701-821D24EE629C}" presName="node" presStyleLbl="node1" presStyleIdx="3" presStyleCnt="10">
        <dgm:presLayoutVars>
          <dgm:bulletEnabled val="1"/>
        </dgm:presLayoutVars>
      </dgm:prSet>
      <dgm:spPr/>
    </dgm:pt>
    <dgm:pt modelId="{827D46CB-1ECC-4FC0-8DFE-5D7A4C2BEB24}" type="pres">
      <dgm:prSet presAssocID="{AB6BD056-DFD0-42F6-A2DD-4BA36467A117}" presName="sibTrans" presStyleCnt="0"/>
      <dgm:spPr/>
    </dgm:pt>
    <dgm:pt modelId="{BA1745F1-72CB-4F97-BD05-C034B6548982}" type="pres">
      <dgm:prSet presAssocID="{7BA8D444-2656-42D7-A887-210E40D77641}" presName="node" presStyleLbl="node1" presStyleIdx="4" presStyleCnt="10">
        <dgm:presLayoutVars>
          <dgm:bulletEnabled val="1"/>
        </dgm:presLayoutVars>
      </dgm:prSet>
      <dgm:spPr/>
    </dgm:pt>
    <dgm:pt modelId="{563A88EB-5197-4B30-8774-BD2E344B7FFF}" type="pres">
      <dgm:prSet presAssocID="{A2319D9B-4828-4036-8ADC-5D635274CCF0}" presName="sibTrans" presStyleCnt="0"/>
      <dgm:spPr/>
    </dgm:pt>
    <dgm:pt modelId="{F8F4BB09-25C1-4EAF-AF3F-3DBB68C22303}" type="pres">
      <dgm:prSet presAssocID="{AC025401-BB1A-44C1-98A5-ADCA5C0929EB}" presName="node" presStyleLbl="node1" presStyleIdx="5" presStyleCnt="10">
        <dgm:presLayoutVars>
          <dgm:bulletEnabled val="1"/>
        </dgm:presLayoutVars>
      </dgm:prSet>
      <dgm:spPr/>
    </dgm:pt>
    <dgm:pt modelId="{F57EAEA3-EFDC-4E65-A697-79FD351736C9}" type="pres">
      <dgm:prSet presAssocID="{85C89929-2507-466C-B660-77B3D35B9F9F}" presName="sibTrans" presStyleCnt="0"/>
      <dgm:spPr/>
    </dgm:pt>
    <dgm:pt modelId="{CB557588-28F3-409A-848A-820AD3AEBB51}" type="pres">
      <dgm:prSet presAssocID="{931B9F34-AC41-4790-8F87-DDF6552297C8}" presName="node" presStyleLbl="node1" presStyleIdx="6" presStyleCnt="10">
        <dgm:presLayoutVars>
          <dgm:bulletEnabled val="1"/>
        </dgm:presLayoutVars>
      </dgm:prSet>
      <dgm:spPr/>
    </dgm:pt>
    <dgm:pt modelId="{BCCD1DAD-2DE2-4C1C-8C2E-FA4EFB02977A}" type="pres">
      <dgm:prSet presAssocID="{87AF8A0C-1CE2-450D-B939-5D85E75AFE5E}" presName="sibTrans" presStyleCnt="0"/>
      <dgm:spPr/>
    </dgm:pt>
    <dgm:pt modelId="{A467795C-30B8-40E7-8EC7-AF1AEDC6C64F}" type="pres">
      <dgm:prSet presAssocID="{577C1963-416F-474B-9FC1-ED47E2B77B45}" presName="node" presStyleLbl="node1" presStyleIdx="7" presStyleCnt="10">
        <dgm:presLayoutVars>
          <dgm:bulletEnabled val="1"/>
        </dgm:presLayoutVars>
      </dgm:prSet>
      <dgm:spPr/>
    </dgm:pt>
    <dgm:pt modelId="{441DFDE8-1473-4CC6-A145-41026AC88A4C}" type="pres">
      <dgm:prSet presAssocID="{8C5F95A1-5A9E-46EB-97CF-43A93BE4D18A}" presName="sibTrans" presStyleCnt="0"/>
      <dgm:spPr/>
    </dgm:pt>
    <dgm:pt modelId="{F872DE2D-DA0D-4B97-A610-968934583D2C}" type="pres">
      <dgm:prSet presAssocID="{95E33444-9E89-4705-8AC3-F5A48F40DA32}" presName="node" presStyleLbl="node1" presStyleIdx="8" presStyleCnt="10">
        <dgm:presLayoutVars>
          <dgm:bulletEnabled val="1"/>
        </dgm:presLayoutVars>
      </dgm:prSet>
      <dgm:spPr/>
    </dgm:pt>
    <dgm:pt modelId="{814BD4B3-6ACD-4C13-9604-AC6BADBC57B5}" type="pres">
      <dgm:prSet presAssocID="{FB0E1E74-AD9B-4F02-96D6-B340B0C0621E}" presName="sibTrans" presStyleCnt="0"/>
      <dgm:spPr/>
    </dgm:pt>
    <dgm:pt modelId="{98F9C9A1-32B9-4637-81B1-B9AB8064B146}" type="pres">
      <dgm:prSet presAssocID="{093A1903-E202-4C73-B945-5D449304A2E2}" presName="node" presStyleLbl="node1" presStyleIdx="9" presStyleCnt="10">
        <dgm:presLayoutVars>
          <dgm:bulletEnabled val="1"/>
        </dgm:presLayoutVars>
      </dgm:prSet>
      <dgm:spPr/>
    </dgm:pt>
  </dgm:ptLst>
  <dgm:cxnLst>
    <dgm:cxn modelId="{90B58025-C6A5-4700-81B0-E29979C66325}" srcId="{04BE7F64-274A-42FD-8AD5-0DD9322E20C7}" destId="{9E4D8522-54F3-4956-A6A3-A85001933240}" srcOrd="2" destOrd="0" parTransId="{5F3C21F5-7758-4226-82C8-4CC90AD4D0DE}" sibTransId="{53BEB21A-358E-462A-89FF-3ACCCB6EF6E1}"/>
    <dgm:cxn modelId="{1936412F-F034-4CBA-B6BF-6FD38CCA6709}" type="presOf" srcId="{931B9F34-AC41-4790-8F87-DDF6552297C8}" destId="{CB557588-28F3-409A-848A-820AD3AEBB51}" srcOrd="0" destOrd="0" presId="urn:microsoft.com/office/officeart/2005/8/layout/default"/>
    <dgm:cxn modelId="{DDF3CC38-E125-4358-B6AB-2E54802D5ED4}" srcId="{04BE7F64-274A-42FD-8AD5-0DD9322E20C7}" destId="{A71F0728-073C-45F1-BBD4-31AE37F55E14}" srcOrd="0" destOrd="0" parTransId="{6864AC4A-6AC3-44BE-87E6-FA594C6A76A0}" sibTransId="{9EDF975D-4E8D-45AA-B6CA-4390768663C4}"/>
    <dgm:cxn modelId="{DC80A75C-D838-4FD9-8814-EDD8DEE78751}" srcId="{04BE7F64-274A-42FD-8AD5-0DD9322E20C7}" destId="{74A81AD9-111C-4213-8701-821D24EE629C}" srcOrd="3" destOrd="0" parTransId="{8D9C6359-A755-4214-83E8-D7EED8B43DD0}" sibTransId="{AB6BD056-DFD0-42F6-A2DD-4BA36467A117}"/>
    <dgm:cxn modelId="{9478BB43-E082-4E41-91E7-CB74A20A44A9}" srcId="{04BE7F64-274A-42FD-8AD5-0DD9322E20C7}" destId="{AC025401-BB1A-44C1-98A5-ADCA5C0929EB}" srcOrd="5" destOrd="0" parTransId="{838D048D-6FFE-4560-86B3-4E0BCF61C1FD}" sibTransId="{85C89929-2507-466C-B660-77B3D35B9F9F}"/>
    <dgm:cxn modelId="{8187DC66-D841-41F1-A071-79CE0BF6A7B4}" type="presOf" srcId="{9E4D8522-54F3-4956-A6A3-A85001933240}" destId="{7B567E1F-7DEF-4804-A9D0-641F5BE2A831}" srcOrd="0" destOrd="0" presId="urn:microsoft.com/office/officeart/2005/8/layout/default"/>
    <dgm:cxn modelId="{36E91C78-D5C3-45BE-9A79-98369B3670A3}" srcId="{04BE7F64-274A-42FD-8AD5-0DD9322E20C7}" destId="{448AB493-C615-4E04-AFEF-AC806B1352BE}" srcOrd="1" destOrd="0" parTransId="{2C8D8B35-731C-4D3C-A696-045550BC8A9D}" sibTransId="{23D3CD3E-9299-4166-9075-E7A2031396A8}"/>
    <dgm:cxn modelId="{C9E13493-CD18-4939-8AB5-0B0D722683CF}" srcId="{04BE7F64-274A-42FD-8AD5-0DD9322E20C7}" destId="{931B9F34-AC41-4790-8F87-DDF6552297C8}" srcOrd="6" destOrd="0" parTransId="{A1B74C16-A4E6-481D-9C09-40709DD29447}" sibTransId="{87AF8A0C-1CE2-450D-B939-5D85E75AFE5E}"/>
    <dgm:cxn modelId="{7E32B4A1-BFFD-4C6B-B965-317B18CA93E1}" type="presOf" srcId="{04BE7F64-274A-42FD-8AD5-0DD9322E20C7}" destId="{65431276-D955-4051-B320-174B131763D0}" srcOrd="0" destOrd="0" presId="urn:microsoft.com/office/officeart/2005/8/layout/default"/>
    <dgm:cxn modelId="{7855E9A8-CB35-4CA5-AC7E-76967EBA9680}" type="presOf" srcId="{577C1963-416F-474B-9FC1-ED47E2B77B45}" destId="{A467795C-30B8-40E7-8EC7-AF1AEDC6C64F}" srcOrd="0" destOrd="0" presId="urn:microsoft.com/office/officeart/2005/8/layout/default"/>
    <dgm:cxn modelId="{597D1BBC-98CA-4071-ADC0-5D721D254B42}" type="presOf" srcId="{093A1903-E202-4C73-B945-5D449304A2E2}" destId="{98F9C9A1-32B9-4637-81B1-B9AB8064B146}" srcOrd="0" destOrd="0" presId="urn:microsoft.com/office/officeart/2005/8/layout/default"/>
    <dgm:cxn modelId="{475B11BD-E75E-4992-A106-71C49C168DDE}" type="presOf" srcId="{95E33444-9E89-4705-8AC3-F5A48F40DA32}" destId="{F872DE2D-DA0D-4B97-A610-968934583D2C}" srcOrd="0" destOrd="0" presId="urn:microsoft.com/office/officeart/2005/8/layout/default"/>
    <dgm:cxn modelId="{8976D6C2-3FF5-4581-9986-4376F7CF6448}" srcId="{04BE7F64-274A-42FD-8AD5-0DD9322E20C7}" destId="{7BA8D444-2656-42D7-A887-210E40D77641}" srcOrd="4" destOrd="0" parTransId="{48AD0B2A-46C7-47DD-9863-7357D1FD7602}" sibTransId="{A2319D9B-4828-4036-8ADC-5D635274CCF0}"/>
    <dgm:cxn modelId="{6E0510CA-98F0-40C8-8CBE-3CE0EB59C3DD}" srcId="{04BE7F64-274A-42FD-8AD5-0DD9322E20C7}" destId="{577C1963-416F-474B-9FC1-ED47E2B77B45}" srcOrd="7" destOrd="0" parTransId="{87F67DAE-8A74-4A0B-9497-52EB5358ADFB}" sibTransId="{8C5F95A1-5A9E-46EB-97CF-43A93BE4D18A}"/>
    <dgm:cxn modelId="{E55E2CD5-D181-42B6-8A39-4CA51FAC9C89}" type="presOf" srcId="{A71F0728-073C-45F1-BBD4-31AE37F55E14}" destId="{5D79F3A3-DC55-477A-B45A-9BD052C06385}" srcOrd="0" destOrd="0" presId="urn:microsoft.com/office/officeart/2005/8/layout/default"/>
    <dgm:cxn modelId="{E08A71D5-906C-4AE8-AAC8-C23AB3CBBB57}" type="presOf" srcId="{74A81AD9-111C-4213-8701-821D24EE629C}" destId="{1597439A-A25A-418E-8A1C-FB5C5DC9FDC1}" srcOrd="0" destOrd="0" presId="urn:microsoft.com/office/officeart/2005/8/layout/default"/>
    <dgm:cxn modelId="{36C3ABE4-9656-4642-A51A-B63DC4CA19CF}" type="presOf" srcId="{AC025401-BB1A-44C1-98A5-ADCA5C0929EB}" destId="{F8F4BB09-25C1-4EAF-AF3F-3DBB68C22303}" srcOrd="0" destOrd="0" presId="urn:microsoft.com/office/officeart/2005/8/layout/default"/>
    <dgm:cxn modelId="{792A8DE5-8904-4341-84DF-2277B3B6F2D5}" srcId="{04BE7F64-274A-42FD-8AD5-0DD9322E20C7}" destId="{95E33444-9E89-4705-8AC3-F5A48F40DA32}" srcOrd="8" destOrd="0" parTransId="{94A20CAD-B93F-49C1-9F95-1A58489B68EE}" sibTransId="{FB0E1E74-AD9B-4F02-96D6-B340B0C0621E}"/>
    <dgm:cxn modelId="{F4C33EF1-6F74-43C5-B73B-DCB041D4BAC2}" srcId="{04BE7F64-274A-42FD-8AD5-0DD9322E20C7}" destId="{093A1903-E202-4C73-B945-5D449304A2E2}" srcOrd="9" destOrd="0" parTransId="{CD2BD760-9CD2-4B1D-90D5-6494CBF16C3C}" sibTransId="{374C6862-FE34-443A-9C4D-ABFAA549BC78}"/>
    <dgm:cxn modelId="{96B4F6F2-F674-4F2A-80AE-97B702A418A1}" type="presOf" srcId="{7BA8D444-2656-42D7-A887-210E40D77641}" destId="{BA1745F1-72CB-4F97-BD05-C034B6548982}" srcOrd="0" destOrd="0" presId="urn:microsoft.com/office/officeart/2005/8/layout/default"/>
    <dgm:cxn modelId="{6373ADF5-30E1-4DA0-9B8A-7555FC09FC5F}" type="presOf" srcId="{448AB493-C615-4E04-AFEF-AC806B1352BE}" destId="{72EF3C9A-4230-4B05-B524-C9A5F304FA4A}" srcOrd="0" destOrd="0" presId="urn:microsoft.com/office/officeart/2005/8/layout/default"/>
    <dgm:cxn modelId="{8838174B-7EDC-48B0-ABB5-2E3CEF5B57F2}" type="presParOf" srcId="{65431276-D955-4051-B320-174B131763D0}" destId="{5D79F3A3-DC55-477A-B45A-9BD052C06385}" srcOrd="0" destOrd="0" presId="urn:microsoft.com/office/officeart/2005/8/layout/default"/>
    <dgm:cxn modelId="{521DC0C2-4654-4145-95CD-9C5D00F35CD1}" type="presParOf" srcId="{65431276-D955-4051-B320-174B131763D0}" destId="{ADCD8537-6A1E-491F-915B-906E1C9509C0}" srcOrd="1" destOrd="0" presId="urn:microsoft.com/office/officeart/2005/8/layout/default"/>
    <dgm:cxn modelId="{5A4184E6-0201-488A-8350-202A94B8C758}" type="presParOf" srcId="{65431276-D955-4051-B320-174B131763D0}" destId="{72EF3C9A-4230-4B05-B524-C9A5F304FA4A}" srcOrd="2" destOrd="0" presId="urn:microsoft.com/office/officeart/2005/8/layout/default"/>
    <dgm:cxn modelId="{9336CDBE-607B-43B5-8345-5C23B1373434}" type="presParOf" srcId="{65431276-D955-4051-B320-174B131763D0}" destId="{4C998568-1B20-432A-AB8B-FDD53D92A51E}" srcOrd="3" destOrd="0" presId="urn:microsoft.com/office/officeart/2005/8/layout/default"/>
    <dgm:cxn modelId="{786EEBB8-93E2-429B-A959-9038F0AA4BB8}" type="presParOf" srcId="{65431276-D955-4051-B320-174B131763D0}" destId="{7B567E1F-7DEF-4804-A9D0-641F5BE2A831}" srcOrd="4" destOrd="0" presId="urn:microsoft.com/office/officeart/2005/8/layout/default"/>
    <dgm:cxn modelId="{E79EB442-22EB-4948-833C-9F9681579549}" type="presParOf" srcId="{65431276-D955-4051-B320-174B131763D0}" destId="{D8E3CA26-4538-4551-AC7E-E408A04AF739}" srcOrd="5" destOrd="0" presId="urn:microsoft.com/office/officeart/2005/8/layout/default"/>
    <dgm:cxn modelId="{139D5EA0-03A0-4CD7-9926-BCFE6C4999B1}" type="presParOf" srcId="{65431276-D955-4051-B320-174B131763D0}" destId="{1597439A-A25A-418E-8A1C-FB5C5DC9FDC1}" srcOrd="6" destOrd="0" presId="urn:microsoft.com/office/officeart/2005/8/layout/default"/>
    <dgm:cxn modelId="{24420399-205B-43FF-BC6B-2CC5AF3280EC}" type="presParOf" srcId="{65431276-D955-4051-B320-174B131763D0}" destId="{827D46CB-1ECC-4FC0-8DFE-5D7A4C2BEB24}" srcOrd="7" destOrd="0" presId="urn:microsoft.com/office/officeart/2005/8/layout/default"/>
    <dgm:cxn modelId="{B698076F-042C-4931-B5D9-5BC21E7D10E6}" type="presParOf" srcId="{65431276-D955-4051-B320-174B131763D0}" destId="{BA1745F1-72CB-4F97-BD05-C034B6548982}" srcOrd="8" destOrd="0" presId="urn:microsoft.com/office/officeart/2005/8/layout/default"/>
    <dgm:cxn modelId="{E9F4C36B-38CB-4E69-99E5-86150D0C07AF}" type="presParOf" srcId="{65431276-D955-4051-B320-174B131763D0}" destId="{563A88EB-5197-4B30-8774-BD2E344B7FFF}" srcOrd="9" destOrd="0" presId="urn:microsoft.com/office/officeart/2005/8/layout/default"/>
    <dgm:cxn modelId="{E1B5CD93-BAC3-4D9D-9B8B-E7FC2B9F6A7A}" type="presParOf" srcId="{65431276-D955-4051-B320-174B131763D0}" destId="{F8F4BB09-25C1-4EAF-AF3F-3DBB68C22303}" srcOrd="10" destOrd="0" presId="urn:microsoft.com/office/officeart/2005/8/layout/default"/>
    <dgm:cxn modelId="{02D7C731-97A0-44CD-96EF-377E31EAE256}" type="presParOf" srcId="{65431276-D955-4051-B320-174B131763D0}" destId="{F57EAEA3-EFDC-4E65-A697-79FD351736C9}" srcOrd="11" destOrd="0" presId="urn:microsoft.com/office/officeart/2005/8/layout/default"/>
    <dgm:cxn modelId="{0B6FAA24-BF05-4796-B26A-1E229373A3A5}" type="presParOf" srcId="{65431276-D955-4051-B320-174B131763D0}" destId="{CB557588-28F3-409A-848A-820AD3AEBB51}" srcOrd="12" destOrd="0" presId="urn:microsoft.com/office/officeart/2005/8/layout/default"/>
    <dgm:cxn modelId="{B1A664C8-C40D-4388-B022-65D2166C341E}" type="presParOf" srcId="{65431276-D955-4051-B320-174B131763D0}" destId="{BCCD1DAD-2DE2-4C1C-8C2E-FA4EFB02977A}" srcOrd="13" destOrd="0" presId="urn:microsoft.com/office/officeart/2005/8/layout/default"/>
    <dgm:cxn modelId="{90A74540-95BA-41A0-A4EF-AE5A8691BC78}" type="presParOf" srcId="{65431276-D955-4051-B320-174B131763D0}" destId="{A467795C-30B8-40E7-8EC7-AF1AEDC6C64F}" srcOrd="14" destOrd="0" presId="urn:microsoft.com/office/officeart/2005/8/layout/default"/>
    <dgm:cxn modelId="{179CB9C1-2981-4DB4-BD0F-15274FBB1CFE}" type="presParOf" srcId="{65431276-D955-4051-B320-174B131763D0}" destId="{441DFDE8-1473-4CC6-A145-41026AC88A4C}" srcOrd="15" destOrd="0" presId="urn:microsoft.com/office/officeart/2005/8/layout/default"/>
    <dgm:cxn modelId="{6A08D69A-E59B-438A-A912-7EE0CC9D72D1}" type="presParOf" srcId="{65431276-D955-4051-B320-174B131763D0}" destId="{F872DE2D-DA0D-4B97-A610-968934583D2C}" srcOrd="16" destOrd="0" presId="urn:microsoft.com/office/officeart/2005/8/layout/default"/>
    <dgm:cxn modelId="{42091345-A0BD-4E97-88D9-25759BEE0A38}" type="presParOf" srcId="{65431276-D955-4051-B320-174B131763D0}" destId="{814BD4B3-6ACD-4C13-9604-AC6BADBC57B5}" srcOrd="17" destOrd="0" presId="urn:microsoft.com/office/officeart/2005/8/layout/default"/>
    <dgm:cxn modelId="{FB013B27-96FB-422C-9B26-CC4850B29F2A}" type="presParOf" srcId="{65431276-D955-4051-B320-174B131763D0}" destId="{98F9C9A1-32B9-4637-81B1-B9AB8064B146}"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C62EA-6F30-4B18-A5B9-59E657AD3E67}">
      <dsp:nvSpPr>
        <dsp:cNvPr id="0" name=""/>
        <dsp:cNvSpPr/>
      </dsp:nvSpPr>
      <dsp:spPr>
        <a:xfrm>
          <a:off x="9242" y="311049"/>
          <a:ext cx="1381199" cy="8287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a:t>
          </a:r>
        </a:p>
      </dsp:txBody>
      <dsp:txXfrm>
        <a:off x="9242" y="311049"/>
        <a:ext cx="1381199" cy="828719"/>
      </dsp:txXfrm>
    </dsp:sp>
    <dsp:sp modelId="{EBD6C897-A3F8-4CD9-9A8B-E36BEB1AF429}">
      <dsp:nvSpPr>
        <dsp:cNvPr id="0" name=""/>
        <dsp:cNvSpPr/>
      </dsp:nvSpPr>
      <dsp:spPr>
        <a:xfrm>
          <a:off x="1528561" y="311049"/>
          <a:ext cx="1381199" cy="8287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C++/CLI</a:t>
          </a:r>
        </a:p>
      </dsp:txBody>
      <dsp:txXfrm>
        <a:off x="1528561" y="311049"/>
        <a:ext cx="1381199" cy="828719"/>
      </dsp:txXfrm>
    </dsp:sp>
    <dsp:sp modelId="{AA2131E5-30DE-4CB0-B151-982BD5C6B8C7}">
      <dsp:nvSpPr>
        <dsp:cNvPr id="0" name=""/>
        <dsp:cNvSpPr/>
      </dsp:nvSpPr>
      <dsp:spPr>
        <a:xfrm>
          <a:off x="3047880" y="311049"/>
          <a:ext cx="1381199" cy="8287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ClojureCLR</a:t>
          </a:r>
        </a:p>
      </dsp:txBody>
      <dsp:txXfrm>
        <a:off x="3047880" y="311049"/>
        <a:ext cx="1381199" cy="828719"/>
      </dsp:txXfrm>
    </dsp:sp>
    <dsp:sp modelId="{FEAA1353-140F-44BD-B498-D1B407D9D713}">
      <dsp:nvSpPr>
        <dsp:cNvPr id="0" name=""/>
        <dsp:cNvSpPr/>
      </dsp:nvSpPr>
      <dsp:spPr>
        <a:xfrm>
          <a:off x="4567200" y="311049"/>
          <a:ext cx="1381199" cy="8287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Cobra</a:t>
          </a:r>
        </a:p>
      </dsp:txBody>
      <dsp:txXfrm>
        <a:off x="4567200" y="311049"/>
        <a:ext cx="1381199" cy="828719"/>
      </dsp:txXfrm>
    </dsp:sp>
    <dsp:sp modelId="{89EC7DA9-9DF5-4545-BC7F-ACC63173B2B6}">
      <dsp:nvSpPr>
        <dsp:cNvPr id="0" name=""/>
        <dsp:cNvSpPr/>
      </dsp:nvSpPr>
      <dsp:spPr>
        <a:xfrm>
          <a:off x="6086519" y="311049"/>
          <a:ext cx="1381199" cy="8287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Component Pascal</a:t>
          </a:r>
        </a:p>
      </dsp:txBody>
      <dsp:txXfrm>
        <a:off x="6086519" y="311049"/>
        <a:ext cx="1381199" cy="828719"/>
      </dsp:txXfrm>
    </dsp:sp>
    <dsp:sp modelId="{7943C1BF-1B7F-42EF-B0FE-209E0EB6B6A6}">
      <dsp:nvSpPr>
        <dsp:cNvPr id="0" name=""/>
        <dsp:cNvSpPr/>
      </dsp:nvSpPr>
      <dsp:spPr>
        <a:xfrm>
          <a:off x="7605839" y="311049"/>
          <a:ext cx="1381199" cy="8287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Eiffel</a:t>
          </a:r>
        </a:p>
      </dsp:txBody>
      <dsp:txXfrm>
        <a:off x="7605839" y="311049"/>
        <a:ext cx="1381199" cy="828719"/>
      </dsp:txXfrm>
    </dsp:sp>
    <dsp:sp modelId="{58C0CE52-6852-4CF2-8800-E1384FEA7C14}">
      <dsp:nvSpPr>
        <dsp:cNvPr id="0" name=""/>
        <dsp:cNvSpPr/>
      </dsp:nvSpPr>
      <dsp:spPr>
        <a:xfrm>
          <a:off x="9125158" y="311049"/>
          <a:ext cx="1381199" cy="8287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a:t>
          </a:r>
        </a:p>
      </dsp:txBody>
      <dsp:txXfrm>
        <a:off x="9125158" y="311049"/>
        <a:ext cx="1381199" cy="828719"/>
      </dsp:txXfrm>
    </dsp:sp>
    <dsp:sp modelId="{EAD3910E-4114-47E2-9CAE-69F78F031B05}">
      <dsp:nvSpPr>
        <dsp:cNvPr id="0" name=""/>
        <dsp:cNvSpPr/>
      </dsp:nvSpPr>
      <dsp:spPr>
        <a:xfrm>
          <a:off x="9242" y="1277889"/>
          <a:ext cx="1381199" cy="8287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a:t>
          </a:r>
        </a:p>
      </dsp:txBody>
      <dsp:txXfrm>
        <a:off x="9242" y="1277889"/>
        <a:ext cx="1381199" cy="828719"/>
      </dsp:txXfrm>
    </dsp:sp>
    <dsp:sp modelId="{8BA382F7-E064-4AF4-967A-5FF0A4929CE7}">
      <dsp:nvSpPr>
        <dsp:cNvPr id="0" name=""/>
        <dsp:cNvSpPr/>
      </dsp:nvSpPr>
      <dsp:spPr>
        <a:xfrm>
          <a:off x="1528561" y="1277889"/>
          <a:ext cx="1381199" cy="8287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Fantom</a:t>
          </a:r>
        </a:p>
      </dsp:txBody>
      <dsp:txXfrm>
        <a:off x="1528561" y="1277889"/>
        <a:ext cx="1381199" cy="828719"/>
      </dsp:txXfrm>
    </dsp:sp>
    <dsp:sp modelId="{5039534F-80B2-4846-B933-DD8F7735B7DF}">
      <dsp:nvSpPr>
        <dsp:cNvPr id="0" name=""/>
        <dsp:cNvSpPr/>
      </dsp:nvSpPr>
      <dsp:spPr>
        <a:xfrm>
          <a:off x="3047880" y="1277889"/>
          <a:ext cx="1381199" cy="8287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IronPython</a:t>
          </a:r>
        </a:p>
      </dsp:txBody>
      <dsp:txXfrm>
        <a:off x="3047880" y="1277889"/>
        <a:ext cx="1381199" cy="828719"/>
      </dsp:txXfrm>
    </dsp:sp>
    <dsp:sp modelId="{4132B3A9-C1CC-4AB6-9E54-AC6A879C9DC7}">
      <dsp:nvSpPr>
        <dsp:cNvPr id="0" name=""/>
        <dsp:cNvSpPr/>
      </dsp:nvSpPr>
      <dsp:spPr>
        <a:xfrm>
          <a:off x="4567200" y="1277889"/>
          <a:ext cx="1381199" cy="8287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IronScheme</a:t>
          </a:r>
        </a:p>
      </dsp:txBody>
      <dsp:txXfrm>
        <a:off x="4567200" y="1277889"/>
        <a:ext cx="1381199" cy="828719"/>
      </dsp:txXfrm>
    </dsp:sp>
    <dsp:sp modelId="{809301DC-A235-4098-BD3D-7D33B07484DF}">
      <dsp:nvSpPr>
        <dsp:cNvPr id="0" name=""/>
        <dsp:cNvSpPr/>
      </dsp:nvSpPr>
      <dsp:spPr>
        <a:xfrm>
          <a:off x="6086519" y="1277889"/>
          <a:ext cx="1381199" cy="8287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JScript .NET</a:t>
          </a:r>
        </a:p>
      </dsp:txBody>
      <dsp:txXfrm>
        <a:off x="6086519" y="1277889"/>
        <a:ext cx="1381199" cy="828719"/>
      </dsp:txXfrm>
    </dsp:sp>
    <dsp:sp modelId="{1981DA33-257A-4069-A4DF-F4969462E33F}">
      <dsp:nvSpPr>
        <dsp:cNvPr id="0" name=""/>
        <dsp:cNvSpPr/>
      </dsp:nvSpPr>
      <dsp:spPr>
        <a:xfrm>
          <a:off x="7605839" y="1277889"/>
          <a:ext cx="1381199" cy="8287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Limnor Studio</a:t>
          </a:r>
        </a:p>
      </dsp:txBody>
      <dsp:txXfrm>
        <a:off x="7605839" y="1277889"/>
        <a:ext cx="1381199" cy="828719"/>
      </dsp:txXfrm>
    </dsp:sp>
    <dsp:sp modelId="{00D52135-478C-4BF8-9E54-8D9F01BB91DE}">
      <dsp:nvSpPr>
        <dsp:cNvPr id="0" name=""/>
        <dsp:cNvSpPr/>
      </dsp:nvSpPr>
      <dsp:spPr>
        <a:xfrm>
          <a:off x="9125158" y="1277889"/>
          <a:ext cx="1381199" cy="8287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Managed Jscript</a:t>
          </a:r>
        </a:p>
      </dsp:txBody>
      <dsp:txXfrm>
        <a:off x="9125158" y="1277889"/>
        <a:ext cx="1381199" cy="828719"/>
      </dsp:txXfrm>
    </dsp:sp>
    <dsp:sp modelId="{EED0E288-2F4D-44D8-8799-F9ED6E559A6C}">
      <dsp:nvSpPr>
        <dsp:cNvPr id="0" name=""/>
        <dsp:cNvSpPr/>
      </dsp:nvSpPr>
      <dsp:spPr>
        <a:xfrm>
          <a:off x="9242" y="2244728"/>
          <a:ext cx="1381199" cy="8287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Nemerle</a:t>
          </a:r>
        </a:p>
      </dsp:txBody>
      <dsp:txXfrm>
        <a:off x="9242" y="2244728"/>
        <a:ext cx="1381199" cy="828719"/>
      </dsp:txXfrm>
    </dsp:sp>
    <dsp:sp modelId="{A2443592-90B3-45A8-882D-6E8314AE5B8E}">
      <dsp:nvSpPr>
        <dsp:cNvPr id="0" name=""/>
        <dsp:cNvSpPr/>
      </dsp:nvSpPr>
      <dsp:spPr>
        <a:xfrm>
          <a:off x="1528561" y="2244728"/>
          <a:ext cx="1381199" cy="8287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Oxygene</a:t>
          </a:r>
        </a:p>
      </dsp:txBody>
      <dsp:txXfrm>
        <a:off x="1528561" y="2244728"/>
        <a:ext cx="1381199" cy="828719"/>
      </dsp:txXfrm>
    </dsp:sp>
    <dsp:sp modelId="{AE506766-4978-4A70-A8E0-1B2587BCDE0C}">
      <dsp:nvSpPr>
        <dsp:cNvPr id="0" name=""/>
        <dsp:cNvSpPr/>
      </dsp:nvSpPr>
      <dsp:spPr>
        <a:xfrm>
          <a:off x="3047880" y="2244728"/>
          <a:ext cx="1381199" cy="8287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PeachPie</a:t>
          </a:r>
        </a:p>
      </dsp:txBody>
      <dsp:txXfrm>
        <a:off x="3047880" y="2244728"/>
        <a:ext cx="1381199" cy="828719"/>
      </dsp:txXfrm>
    </dsp:sp>
    <dsp:sp modelId="{14D1171D-3427-40FC-A211-4D0B356AB4F1}">
      <dsp:nvSpPr>
        <dsp:cNvPr id="0" name=""/>
        <dsp:cNvSpPr/>
      </dsp:nvSpPr>
      <dsp:spPr>
        <a:xfrm>
          <a:off x="4567200" y="2244728"/>
          <a:ext cx="1381199" cy="8287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Phalanger</a:t>
          </a:r>
        </a:p>
      </dsp:txBody>
      <dsp:txXfrm>
        <a:off x="4567200" y="2244728"/>
        <a:ext cx="1381199" cy="828719"/>
      </dsp:txXfrm>
    </dsp:sp>
    <dsp:sp modelId="{6DF50856-F5BD-41E5-B09D-0EE5D0341B3E}">
      <dsp:nvSpPr>
        <dsp:cNvPr id="0" name=""/>
        <dsp:cNvSpPr/>
      </dsp:nvSpPr>
      <dsp:spPr>
        <a:xfrm>
          <a:off x="6086519" y="2244728"/>
          <a:ext cx="1381199" cy="8287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PowerBuilder</a:t>
          </a:r>
        </a:p>
      </dsp:txBody>
      <dsp:txXfrm>
        <a:off x="6086519" y="2244728"/>
        <a:ext cx="1381199" cy="828719"/>
      </dsp:txXfrm>
    </dsp:sp>
    <dsp:sp modelId="{B06A6902-2AE0-4A2E-9898-2C9C970EAEF9}">
      <dsp:nvSpPr>
        <dsp:cNvPr id="0" name=""/>
        <dsp:cNvSpPr/>
      </dsp:nvSpPr>
      <dsp:spPr>
        <a:xfrm>
          <a:off x="7605839" y="2244728"/>
          <a:ext cx="1381199" cy="8287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Small Basic</a:t>
          </a:r>
        </a:p>
      </dsp:txBody>
      <dsp:txXfrm>
        <a:off x="7605839" y="2244728"/>
        <a:ext cx="1381199" cy="828719"/>
      </dsp:txXfrm>
    </dsp:sp>
    <dsp:sp modelId="{11A952CD-0F38-409B-8F69-FCC00282E1A8}">
      <dsp:nvSpPr>
        <dsp:cNvPr id="0" name=""/>
        <dsp:cNvSpPr/>
      </dsp:nvSpPr>
      <dsp:spPr>
        <a:xfrm>
          <a:off x="9125158" y="2244728"/>
          <a:ext cx="1381199" cy="8287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Silverfrost FTN95.</a:t>
          </a:r>
        </a:p>
      </dsp:txBody>
      <dsp:txXfrm>
        <a:off x="9125158" y="2244728"/>
        <a:ext cx="1381199" cy="828719"/>
      </dsp:txXfrm>
    </dsp:sp>
    <dsp:sp modelId="{B54F9533-AF2D-4512-B9FC-A691716B8A67}">
      <dsp:nvSpPr>
        <dsp:cNvPr id="0" name=""/>
        <dsp:cNvSpPr/>
      </dsp:nvSpPr>
      <dsp:spPr>
        <a:xfrm>
          <a:off x="768901" y="3211568"/>
          <a:ext cx="1381199" cy="8287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Synergy DBL .NET</a:t>
          </a:r>
        </a:p>
      </dsp:txBody>
      <dsp:txXfrm>
        <a:off x="768901" y="3211568"/>
        <a:ext cx="1381199" cy="828719"/>
      </dsp:txXfrm>
    </dsp:sp>
    <dsp:sp modelId="{80EC452B-1AB0-4233-8E9C-A25C2F6A54D6}">
      <dsp:nvSpPr>
        <dsp:cNvPr id="0" name=""/>
        <dsp:cNvSpPr/>
      </dsp:nvSpPr>
      <dsp:spPr>
        <a:xfrm>
          <a:off x="2288221" y="3211568"/>
          <a:ext cx="1381199" cy="8287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Team Developer</a:t>
          </a:r>
        </a:p>
      </dsp:txBody>
      <dsp:txXfrm>
        <a:off x="2288221" y="3211568"/>
        <a:ext cx="1381199" cy="828719"/>
      </dsp:txXfrm>
    </dsp:sp>
    <dsp:sp modelId="{919A389D-D7B5-466D-995D-C39E415E5375}">
      <dsp:nvSpPr>
        <dsp:cNvPr id="0" name=""/>
        <dsp:cNvSpPr/>
      </dsp:nvSpPr>
      <dsp:spPr>
        <a:xfrm>
          <a:off x="3807540" y="3211568"/>
          <a:ext cx="1381199" cy="8287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Visual Basic .NET (VB.NET)</a:t>
          </a:r>
        </a:p>
      </dsp:txBody>
      <dsp:txXfrm>
        <a:off x="3807540" y="3211568"/>
        <a:ext cx="1381199" cy="828719"/>
      </dsp:txXfrm>
    </dsp:sp>
    <dsp:sp modelId="{0D7977DE-8BAC-41A0-BB2F-5B02669D4681}">
      <dsp:nvSpPr>
        <dsp:cNvPr id="0" name=""/>
        <dsp:cNvSpPr/>
      </dsp:nvSpPr>
      <dsp:spPr>
        <a:xfrm>
          <a:off x="5326859" y="3211568"/>
          <a:ext cx="1381199" cy="8287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Visual COBOL</a:t>
          </a:r>
        </a:p>
      </dsp:txBody>
      <dsp:txXfrm>
        <a:off x="5326859" y="3211568"/>
        <a:ext cx="1381199" cy="828719"/>
      </dsp:txXfrm>
    </dsp:sp>
    <dsp:sp modelId="{F91028D9-7BED-4AC6-B359-A3B29D0DCC00}">
      <dsp:nvSpPr>
        <dsp:cNvPr id="0" name=""/>
        <dsp:cNvSpPr/>
      </dsp:nvSpPr>
      <dsp:spPr>
        <a:xfrm>
          <a:off x="6846179" y="3211568"/>
          <a:ext cx="1381199" cy="8287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PowerShell</a:t>
          </a:r>
        </a:p>
      </dsp:txBody>
      <dsp:txXfrm>
        <a:off x="6846179" y="3211568"/>
        <a:ext cx="1381199" cy="828719"/>
      </dsp:txXfrm>
    </dsp:sp>
    <dsp:sp modelId="{264D79C3-58DB-4E4D-8F5E-E5CF74C966C3}">
      <dsp:nvSpPr>
        <dsp:cNvPr id="0" name=""/>
        <dsp:cNvSpPr/>
      </dsp:nvSpPr>
      <dsp:spPr>
        <a:xfrm>
          <a:off x="8365498" y="3211568"/>
          <a:ext cx="1381199" cy="8287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X#</a:t>
          </a:r>
        </a:p>
      </dsp:txBody>
      <dsp:txXfrm>
        <a:off x="8365498" y="3211568"/>
        <a:ext cx="1381199" cy="8287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3C7EF-535A-403B-9ADE-D98D7C626662}">
      <dsp:nvSpPr>
        <dsp:cNvPr id="0" name=""/>
        <dsp:cNvSpPr/>
      </dsp:nvSpPr>
      <dsp:spPr>
        <a:xfrm>
          <a:off x="898829" y="288"/>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A79902-5466-4817-BA40-763ED6A25D3A}">
      <dsp:nvSpPr>
        <dsp:cNvPr id="0" name=""/>
        <dsp:cNvSpPr/>
      </dsp:nvSpPr>
      <dsp:spPr>
        <a:xfrm>
          <a:off x="1112262" y="213721"/>
          <a:ext cx="574628" cy="57462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FB81C3-99FA-4823-90B1-2A372D84093A}">
      <dsp:nvSpPr>
        <dsp:cNvPr id="0" name=""/>
        <dsp:cNvSpPr/>
      </dsp:nvSpPr>
      <dsp:spPr>
        <a:xfrm>
          <a:off x="57867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Interoperability</a:t>
          </a:r>
        </a:p>
      </dsp:txBody>
      <dsp:txXfrm>
        <a:off x="578678" y="1313725"/>
        <a:ext cx="1641796" cy="656718"/>
      </dsp:txXfrm>
    </dsp:sp>
    <dsp:sp modelId="{63E08866-AE1E-40C0-88CE-7DFD7C96A75F}">
      <dsp:nvSpPr>
        <dsp:cNvPr id="0" name=""/>
        <dsp:cNvSpPr/>
      </dsp:nvSpPr>
      <dsp:spPr>
        <a:xfrm>
          <a:off x="2827940" y="288"/>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690B9E-1720-46B9-BA33-C5B1E58604AF}">
      <dsp:nvSpPr>
        <dsp:cNvPr id="0" name=""/>
        <dsp:cNvSpPr/>
      </dsp:nvSpPr>
      <dsp:spPr>
        <a:xfrm>
          <a:off x="3041374" y="213721"/>
          <a:ext cx="574628" cy="57462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CAE7B3-7E4B-4E02-B462-1F036FC485E6}">
      <dsp:nvSpPr>
        <dsp:cNvPr id="0" name=""/>
        <dsp:cNvSpPr/>
      </dsp:nvSpPr>
      <dsp:spPr>
        <a:xfrm>
          <a:off x="250779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Language independence</a:t>
          </a:r>
        </a:p>
      </dsp:txBody>
      <dsp:txXfrm>
        <a:off x="2507790" y="1313725"/>
        <a:ext cx="1641796" cy="656718"/>
      </dsp:txXfrm>
    </dsp:sp>
    <dsp:sp modelId="{D6E74DD6-4F26-409B-BAA3-CE7D91680543}">
      <dsp:nvSpPr>
        <dsp:cNvPr id="0" name=""/>
        <dsp:cNvSpPr/>
      </dsp:nvSpPr>
      <dsp:spPr>
        <a:xfrm>
          <a:off x="4757051" y="288"/>
          <a:ext cx="1001496" cy="10014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E864D-593A-4687-98FE-62702419F02F}">
      <dsp:nvSpPr>
        <dsp:cNvPr id="0" name=""/>
        <dsp:cNvSpPr/>
      </dsp:nvSpPr>
      <dsp:spPr>
        <a:xfrm>
          <a:off x="4970485"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1C1BF1-5DAB-458B-BF61-7A248C759AAF}">
      <dsp:nvSpPr>
        <dsp:cNvPr id="0" name=""/>
        <dsp:cNvSpPr/>
      </dsp:nvSpPr>
      <dsp:spPr>
        <a:xfrm>
          <a:off x="443690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Type safety</a:t>
          </a:r>
        </a:p>
      </dsp:txBody>
      <dsp:txXfrm>
        <a:off x="4436901" y="1313725"/>
        <a:ext cx="1641796" cy="656718"/>
      </dsp:txXfrm>
    </dsp:sp>
    <dsp:sp modelId="{D935EBBD-DC77-42BB-B70F-F5ED5A21BA54}">
      <dsp:nvSpPr>
        <dsp:cNvPr id="0" name=""/>
        <dsp:cNvSpPr/>
      </dsp:nvSpPr>
      <dsp:spPr>
        <a:xfrm>
          <a:off x="6686163" y="288"/>
          <a:ext cx="1001496" cy="10014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64B5C-08A9-48EE-91E3-C08F63BAA983}">
      <dsp:nvSpPr>
        <dsp:cNvPr id="0" name=""/>
        <dsp:cNvSpPr/>
      </dsp:nvSpPr>
      <dsp:spPr>
        <a:xfrm>
          <a:off x="6899596" y="213721"/>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932938-83A7-49A3-9C90-11293BAEBB10}">
      <dsp:nvSpPr>
        <dsp:cNvPr id="0" name=""/>
        <dsp:cNvSpPr/>
      </dsp:nvSpPr>
      <dsp:spPr>
        <a:xfrm>
          <a:off x="636601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Portability</a:t>
          </a:r>
        </a:p>
      </dsp:txBody>
      <dsp:txXfrm>
        <a:off x="6366012" y="1313725"/>
        <a:ext cx="1641796" cy="656718"/>
      </dsp:txXfrm>
    </dsp:sp>
    <dsp:sp modelId="{12E247E1-09DB-4141-9CCC-32D1D894D533}">
      <dsp:nvSpPr>
        <dsp:cNvPr id="0" name=""/>
        <dsp:cNvSpPr/>
      </dsp:nvSpPr>
      <dsp:spPr>
        <a:xfrm>
          <a:off x="8615274" y="288"/>
          <a:ext cx="1001496" cy="10014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782BD5-1329-4C2E-9214-6BEAF205B9BE}">
      <dsp:nvSpPr>
        <dsp:cNvPr id="0" name=""/>
        <dsp:cNvSpPr/>
      </dsp:nvSpPr>
      <dsp:spPr>
        <a:xfrm>
          <a:off x="8828708" y="213721"/>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296A95-AE35-40A4-92A9-BC3B470B2F72}">
      <dsp:nvSpPr>
        <dsp:cNvPr id="0" name=""/>
        <dsp:cNvSpPr/>
      </dsp:nvSpPr>
      <dsp:spPr>
        <a:xfrm>
          <a:off x="829512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Security</a:t>
          </a:r>
        </a:p>
      </dsp:txBody>
      <dsp:txXfrm>
        <a:off x="8295124" y="1313725"/>
        <a:ext cx="1641796" cy="656718"/>
      </dsp:txXfrm>
    </dsp:sp>
    <dsp:sp modelId="{F92C25E7-F2AF-4FBD-99A7-43BC905A9419}">
      <dsp:nvSpPr>
        <dsp:cNvPr id="0" name=""/>
        <dsp:cNvSpPr/>
      </dsp:nvSpPr>
      <dsp:spPr>
        <a:xfrm>
          <a:off x="3792496" y="2380893"/>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6E9C1E-EA8E-4D65-BD86-33BEB2C664EF}">
      <dsp:nvSpPr>
        <dsp:cNvPr id="0" name=""/>
        <dsp:cNvSpPr/>
      </dsp:nvSpPr>
      <dsp:spPr>
        <a:xfrm>
          <a:off x="4005929" y="2594327"/>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C27DD9-92DC-4B94-89D6-FD6022BD8B78}">
      <dsp:nvSpPr>
        <dsp:cNvPr id="0" name=""/>
        <dsp:cNvSpPr/>
      </dsp:nvSpPr>
      <dsp:spPr>
        <a:xfrm>
          <a:off x="3472345"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Memory management</a:t>
          </a:r>
        </a:p>
      </dsp:txBody>
      <dsp:txXfrm>
        <a:off x="3472345" y="3694331"/>
        <a:ext cx="1641796" cy="656718"/>
      </dsp:txXfrm>
    </dsp:sp>
    <dsp:sp modelId="{11AABDFB-C348-46CC-9B5B-52778FCC0E2A}">
      <dsp:nvSpPr>
        <dsp:cNvPr id="0" name=""/>
        <dsp:cNvSpPr/>
      </dsp:nvSpPr>
      <dsp:spPr>
        <a:xfrm>
          <a:off x="5721607" y="2380893"/>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CE1226-50DE-4B70-9B1D-D6F76B1810B7}">
      <dsp:nvSpPr>
        <dsp:cNvPr id="0" name=""/>
        <dsp:cNvSpPr/>
      </dsp:nvSpPr>
      <dsp:spPr>
        <a:xfrm>
          <a:off x="5935041" y="2594327"/>
          <a:ext cx="574628" cy="5746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E0BDBB-56E6-4495-8C7A-4813EF6A88ED}">
      <dsp:nvSpPr>
        <dsp:cNvPr id="0" name=""/>
        <dsp:cNvSpPr/>
      </dsp:nvSpPr>
      <dsp:spPr>
        <a:xfrm>
          <a:off x="5401457"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Performance</a:t>
          </a:r>
        </a:p>
      </dsp:txBody>
      <dsp:txXfrm>
        <a:off x="5401457" y="3694331"/>
        <a:ext cx="1641796" cy="656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8E0C5-44C7-4C2E-9290-1F5F34065367}">
      <dsp:nvSpPr>
        <dsp:cNvPr id="0" name=""/>
        <dsp:cNvSpPr/>
      </dsp:nvSpPr>
      <dsp:spPr>
        <a:xfrm>
          <a:off x="0" y="2981742"/>
          <a:ext cx="11289631" cy="0"/>
        </a:xfrm>
        <a:prstGeom prst="line">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35C7E86-40A5-49A1-A5D2-71CCE810FDBB}">
      <dsp:nvSpPr>
        <dsp:cNvPr id="0" name=""/>
        <dsp:cNvSpPr/>
      </dsp:nvSpPr>
      <dsp:spPr>
        <a:xfrm>
          <a:off x="59865" y="3202391"/>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1999</a:t>
          </a:r>
        </a:p>
      </dsp:txBody>
      <dsp:txXfrm>
        <a:off x="59865" y="3202391"/>
        <a:ext cx="868331" cy="673873"/>
      </dsp:txXfrm>
    </dsp:sp>
    <dsp:sp modelId="{EC732673-C49B-41AC-AA00-1EB1456BEEF2}">
      <dsp:nvSpPr>
        <dsp:cNvPr id="0" name=""/>
        <dsp:cNvSpPr/>
      </dsp:nvSpPr>
      <dsp:spPr>
        <a:xfrm>
          <a:off x="661" y="831906"/>
          <a:ext cx="986740" cy="1016774"/>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.NET Framework Started</a:t>
          </a:r>
        </a:p>
      </dsp:txBody>
      <dsp:txXfrm>
        <a:off x="48830" y="880075"/>
        <a:ext cx="890402" cy="920436"/>
      </dsp:txXfrm>
    </dsp:sp>
    <dsp:sp modelId="{CF1EBAD7-3B40-41A3-A0CB-95B1957552FE}">
      <dsp:nvSpPr>
        <dsp:cNvPr id="0" name=""/>
        <dsp:cNvSpPr/>
      </dsp:nvSpPr>
      <dsp:spPr>
        <a:xfrm>
          <a:off x="494031" y="1848680"/>
          <a:ext cx="0" cy="1133062"/>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357511A-9D15-40A1-BDF9-B4CBE94B4ACB}">
      <dsp:nvSpPr>
        <dsp:cNvPr id="0" name=""/>
        <dsp:cNvSpPr/>
      </dsp:nvSpPr>
      <dsp:spPr>
        <a:xfrm>
          <a:off x="632175" y="2087219"/>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2000</a:t>
          </a:r>
        </a:p>
      </dsp:txBody>
      <dsp:txXfrm>
        <a:off x="632175" y="2087219"/>
        <a:ext cx="868331" cy="673873"/>
      </dsp:txXfrm>
    </dsp:sp>
    <dsp:sp modelId="{E4F17729-4A31-418B-BCB1-E0BD347B8F82}">
      <dsp:nvSpPr>
        <dsp:cNvPr id="0" name=""/>
        <dsp:cNvSpPr/>
      </dsp:nvSpPr>
      <dsp:spPr>
        <a:xfrm>
          <a:off x="449305" y="2937016"/>
          <a:ext cx="89452" cy="89452"/>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4E24B4-7051-495D-BA73-69555D5D81CE}">
      <dsp:nvSpPr>
        <dsp:cNvPr id="0" name=""/>
        <dsp:cNvSpPr/>
      </dsp:nvSpPr>
      <dsp:spPr>
        <a:xfrm>
          <a:off x="572970" y="4114804"/>
          <a:ext cx="986740" cy="1848680"/>
        </a:xfrm>
        <a:prstGeom prst="roundRect">
          <a:avLst/>
        </a:prstGeom>
        <a:solidFill>
          <a:schemeClr val="lt1">
            <a:alpha val="90000"/>
            <a:hueOff val="0"/>
            <a:satOff val="0"/>
            <a:lumOff val="0"/>
            <a:alphaOff val="0"/>
          </a:schemeClr>
        </a:solidFill>
        <a:ln w="12700" cap="flat" cmpd="sng" algn="ctr">
          <a:solidFill>
            <a:schemeClr val="accent5">
              <a:hueOff val="-375475"/>
              <a:satOff val="-968"/>
              <a:lumOff val="-6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.NET 1.0 beta release</a:t>
          </a:r>
        </a:p>
        <a:p>
          <a:pPr marL="0" lvl="0" indent="0" algn="l" defTabSz="533400">
            <a:lnSpc>
              <a:spcPct val="90000"/>
            </a:lnSpc>
            <a:spcBef>
              <a:spcPct val="0"/>
            </a:spcBef>
            <a:spcAft>
              <a:spcPct val="35000"/>
            </a:spcAft>
            <a:buNone/>
          </a:pPr>
          <a:r>
            <a:rPr lang="en-US" sz="1200" kern="1200" dirty="0"/>
            <a:t>Microsoft and Intel worked to standardize CLI and C# </a:t>
          </a:r>
        </a:p>
      </dsp:txBody>
      <dsp:txXfrm>
        <a:off x="621139" y="4162973"/>
        <a:ext cx="890402" cy="1752342"/>
      </dsp:txXfrm>
    </dsp:sp>
    <dsp:sp modelId="{D5C869B0-57F7-45EC-9F13-FB0110949A59}">
      <dsp:nvSpPr>
        <dsp:cNvPr id="0" name=""/>
        <dsp:cNvSpPr/>
      </dsp:nvSpPr>
      <dsp:spPr>
        <a:xfrm>
          <a:off x="1066340" y="2981742"/>
          <a:ext cx="0" cy="1133062"/>
        </a:xfrm>
        <a:prstGeom prst="line">
          <a:avLst/>
        </a:prstGeom>
        <a:noFill/>
        <a:ln w="6350" cap="flat" cmpd="sng" algn="ctr">
          <a:solidFill>
            <a:schemeClr val="accent5">
              <a:hueOff val="-375475"/>
              <a:satOff val="-968"/>
              <a:lumOff val="-654"/>
              <a:alphaOff val="0"/>
            </a:schemeClr>
          </a:solidFill>
          <a:prstDash val="dash"/>
          <a:miter lim="800000"/>
        </a:ln>
        <a:effectLst/>
      </dsp:spPr>
      <dsp:style>
        <a:lnRef idx="1">
          <a:scrgbClr r="0" g="0" b="0"/>
        </a:lnRef>
        <a:fillRef idx="0">
          <a:scrgbClr r="0" g="0" b="0"/>
        </a:fillRef>
        <a:effectRef idx="0">
          <a:scrgbClr r="0" g="0" b="0"/>
        </a:effectRef>
        <a:fontRef idx="minor"/>
      </dsp:style>
    </dsp:sp>
    <dsp:sp modelId="{E3443494-8973-4E1B-AAA2-DDA5DDFFF806}">
      <dsp:nvSpPr>
        <dsp:cNvPr id="0" name=""/>
        <dsp:cNvSpPr/>
      </dsp:nvSpPr>
      <dsp:spPr>
        <a:xfrm>
          <a:off x="1204484" y="3202391"/>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2001</a:t>
          </a:r>
        </a:p>
      </dsp:txBody>
      <dsp:txXfrm>
        <a:off x="1204484" y="3202391"/>
        <a:ext cx="868331" cy="673873"/>
      </dsp:txXfrm>
    </dsp:sp>
    <dsp:sp modelId="{7C780C55-958B-4F23-8FA4-4E57450525CA}">
      <dsp:nvSpPr>
        <dsp:cNvPr id="0" name=""/>
        <dsp:cNvSpPr/>
      </dsp:nvSpPr>
      <dsp:spPr>
        <a:xfrm>
          <a:off x="1021614" y="2937016"/>
          <a:ext cx="89452" cy="89452"/>
        </a:xfrm>
        <a:prstGeom prst="ellipse">
          <a:avLst/>
        </a:prstGeom>
        <a:solidFill>
          <a:schemeClr val="accent5">
            <a:hueOff val="-375475"/>
            <a:satOff val="-968"/>
            <a:lumOff val="-654"/>
            <a:alphaOff val="0"/>
          </a:schemeClr>
        </a:solidFill>
        <a:ln w="12700" cap="flat" cmpd="sng" algn="ctr">
          <a:solidFill>
            <a:schemeClr val="accent5">
              <a:hueOff val="-375475"/>
              <a:satOff val="-968"/>
              <a:lumOff val="-6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4F4B45-A59D-4545-916D-1D219FC71E3F}">
      <dsp:nvSpPr>
        <dsp:cNvPr id="0" name=""/>
        <dsp:cNvSpPr/>
      </dsp:nvSpPr>
      <dsp:spPr>
        <a:xfrm>
          <a:off x="1145280" y="291744"/>
          <a:ext cx="986740" cy="1556935"/>
        </a:xfrm>
        <a:prstGeom prst="roundRect">
          <a:avLst/>
        </a:prstGeom>
        <a:solidFill>
          <a:schemeClr val="lt1">
            <a:alpha val="90000"/>
            <a:hueOff val="0"/>
            <a:satOff val="0"/>
            <a:lumOff val="0"/>
            <a:alphaOff val="0"/>
          </a:schemeClr>
        </a:solidFill>
        <a:ln w="12700" cap="flat" cmpd="sng" algn="ctr">
          <a:solidFill>
            <a:schemeClr val="accent5">
              <a:hueOff val="-750949"/>
              <a:satOff val="-1935"/>
              <a:lumOff val="-1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CLI and C# were verified by ECMA</a:t>
          </a:r>
        </a:p>
        <a:p>
          <a:pPr marL="0" lvl="0" indent="0" algn="l" defTabSz="533400">
            <a:lnSpc>
              <a:spcPct val="90000"/>
            </a:lnSpc>
            <a:spcBef>
              <a:spcPct val="0"/>
            </a:spcBef>
            <a:spcAft>
              <a:spcPct val="35000"/>
            </a:spcAft>
            <a:buNone/>
          </a:pPr>
          <a:r>
            <a:rPr lang="en-US" sz="1200" kern="1200" dirty="0"/>
            <a:t>Mono Announced</a:t>
          </a:r>
        </a:p>
      </dsp:txBody>
      <dsp:txXfrm>
        <a:off x="1193449" y="339913"/>
        <a:ext cx="890402" cy="1460597"/>
      </dsp:txXfrm>
    </dsp:sp>
    <dsp:sp modelId="{A15DE3BE-D091-4051-B1EB-08281E973495}">
      <dsp:nvSpPr>
        <dsp:cNvPr id="0" name=""/>
        <dsp:cNvSpPr/>
      </dsp:nvSpPr>
      <dsp:spPr>
        <a:xfrm>
          <a:off x="1638650" y="1848680"/>
          <a:ext cx="0" cy="1133062"/>
        </a:xfrm>
        <a:prstGeom prst="line">
          <a:avLst/>
        </a:prstGeom>
        <a:noFill/>
        <a:ln w="6350" cap="flat" cmpd="sng" algn="ctr">
          <a:solidFill>
            <a:schemeClr val="accent5">
              <a:hueOff val="-750949"/>
              <a:satOff val="-1935"/>
              <a:lumOff val="-1307"/>
              <a:alphaOff val="0"/>
            </a:schemeClr>
          </a:solidFill>
          <a:prstDash val="dash"/>
          <a:miter lim="800000"/>
        </a:ln>
        <a:effectLst/>
      </dsp:spPr>
      <dsp:style>
        <a:lnRef idx="1">
          <a:scrgbClr r="0" g="0" b="0"/>
        </a:lnRef>
        <a:fillRef idx="0">
          <a:scrgbClr r="0" g="0" b="0"/>
        </a:fillRef>
        <a:effectRef idx="0">
          <a:scrgbClr r="0" g="0" b="0"/>
        </a:effectRef>
        <a:fontRef idx="minor"/>
      </dsp:style>
    </dsp:sp>
    <dsp:sp modelId="{5D867481-C0C4-40A0-AEF7-94C6DC280C0A}">
      <dsp:nvSpPr>
        <dsp:cNvPr id="0" name=""/>
        <dsp:cNvSpPr/>
      </dsp:nvSpPr>
      <dsp:spPr>
        <a:xfrm>
          <a:off x="1776793" y="2087219"/>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2002</a:t>
          </a:r>
        </a:p>
      </dsp:txBody>
      <dsp:txXfrm>
        <a:off x="1776793" y="2087219"/>
        <a:ext cx="868331" cy="673873"/>
      </dsp:txXfrm>
    </dsp:sp>
    <dsp:sp modelId="{62BA4000-1292-45ED-A77E-1F62C96D2DE0}">
      <dsp:nvSpPr>
        <dsp:cNvPr id="0" name=""/>
        <dsp:cNvSpPr/>
      </dsp:nvSpPr>
      <dsp:spPr>
        <a:xfrm>
          <a:off x="1593924" y="2937016"/>
          <a:ext cx="89452" cy="89452"/>
        </a:xfrm>
        <a:prstGeom prst="ellipse">
          <a:avLst/>
        </a:prstGeom>
        <a:solidFill>
          <a:schemeClr val="accent5">
            <a:hueOff val="-750949"/>
            <a:satOff val="-1935"/>
            <a:lumOff val="-1307"/>
            <a:alphaOff val="0"/>
          </a:schemeClr>
        </a:solidFill>
        <a:ln w="12700" cap="flat" cmpd="sng" algn="ctr">
          <a:solidFill>
            <a:schemeClr val="accent5">
              <a:hueOff val="-750949"/>
              <a:satOff val="-1935"/>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051ED9-3CF2-48AD-82A3-D1D18B8F5106}">
      <dsp:nvSpPr>
        <dsp:cNvPr id="0" name=""/>
        <dsp:cNvSpPr/>
      </dsp:nvSpPr>
      <dsp:spPr>
        <a:xfrm>
          <a:off x="1717589" y="4114804"/>
          <a:ext cx="986740" cy="1016774"/>
        </a:xfrm>
        <a:prstGeom prst="roundRect">
          <a:avLst/>
        </a:prstGeom>
        <a:solidFill>
          <a:schemeClr val="lt1">
            <a:alpha val="90000"/>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.NET 1.0</a:t>
          </a:r>
        </a:p>
      </dsp:txBody>
      <dsp:txXfrm>
        <a:off x="1765758" y="4162973"/>
        <a:ext cx="890402" cy="920436"/>
      </dsp:txXfrm>
    </dsp:sp>
    <dsp:sp modelId="{141E9D9B-E44A-4E20-B7AA-A0A3283364A7}">
      <dsp:nvSpPr>
        <dsp:cNvPr id="0" name=""/>
        <dsp:cNvSpPr/>
      </dsp:nvSpPr>
      <dsp:spPr>
        <a:xfrm>
          <a:off x="2210959" y="2981742"/>
          <a:ext cx="0" cy="1133062"/>
        </a:xfrm>
        <a:prstGeom prst="line">
          <a:avLst/>
        </a:prstGeom>
        <a:noFill/>
        <a:ln w="6350" cap="flat" cmpd="sng" algn="ctr">
          <a:solidFill>
            <a:schemeClr val="accent5">
              <a:hueOff val="-1126424"/>
              <a:satOff val="-2903"/>
              <a:lumOff val="-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43D3A5A6-2276-415A-B94E-A409A9FEF192}">
      <dsp:nvSpPr>
        <dsp:cNvPr id="0" name=""/>
        <dsp:cNvSpPr/>
      </dsp:nvSpPr>
      <dsp:spPr>
        <a:xfrm>
          <a:off x="2349103" y="3202391"/>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2003</a:t>
          </a:r>
        </a:p>
      </dsp:txBody>
      <dsp:txXfrm>
        <a:off x="2349103" y="3202391"/>
        <a:ext cx="868331" cy="673873"/>
      </dsp:txXfrm>
    </dsp:sp>
    <dsp:sp modelId="{82CA4AD0-133E-4F2E-9233-495CC3060ABC}">
      <dsp:nvSpPr>
        <dsp:cNvPr id="0" name=""/>
        <dsp:cNvSpPr/>
      </dsp:nvSpPr>
      <dsp:spPr>
        <a:xfrm>
          <a:off x="2166233" y="2937016"/>
          <a:ext cx="89452" cy="89452"/>
        </a:xfrm>
        <a:prstGeom prst="ellipse">
          <a:avLst/>
        </a:prstGeom>
        <a:solidFill>
          <a:schemeClr val="accent5">
            <a:hueOff val="-1126424"/>
            <a:satOff val="-2903"/>
            <a:lumOff val="-1961"/>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7D5094-7E36-48B3-9CD3-DF4291ED6FE6}">
      <dsp:nvSpPr>
        <dsp:cNvPr id="0" name=""/>
        <dsp:cNvSpPr/>
      </dsp:nvSpPr>
      <dsp:spPr>
        <a:xfrm>
          <a:off x="2289898" y="132873"/>
          <a:ext cx="986740" cy="1715806"/>
        </a:xfrm>
        <a:prstGeom prst="roundRect">
          <a:avLst/>
        </a:prstGeom>
        <a:solidFill>
          <a:schemeClr val="lt1">
            <a:alpha val="90000"/>
            <a:hueOff val="0"/>
            <a:satOff val="0"/>
            <a:lumOff val="0"/>
            <a:alphaOff val="0"/>
          </a:schemeClr>
        </a:solidFill>
        <a:ln w="12700" cap="flat" cmpd="sng" algn="ctr">
          <a:solidFill>
            <a:schemeClr val="accent5">
              <a:hueOff val="-1501898"/>
              <a:satOff val="-3871"/>
              <a:lumOff val="-26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.NET Compact Framework 1.0</a:t>
          </a:r>
        </a:p>
        <a:p>
          <a:pPr marL="0" lvl="0" indent="0" algn="l" defTabSz="533400">
            <a:lnSpc>
              <a:spcPct val="90000"/>
            </a:lnSpc>
            <a:spcBef>
              <a:spcPct val="0"/>
            </a:spcBef>
            <a:spcAft>
              <a:spcPct val="35000"/>
            </a:spcAft>
            <a:buNone/>
          </a:pPr>
          <a:r>
            <a:rPr lang="en-US" sz="1200" kern="1200" dirty="0"/>
            <a:t>ISO also Standardize both CLI and C#.</a:t>
          </a:r>
        </a:p>
      </dsp:txBody>
      <dsp:txXfrm>
        <a:off x="2338067" y="181042"/>
        <a:ext cx="890402" cy="1619468"/>
      </dsp:txXfrm>
    </dsp:sp>
    <dsp:sp modelId="{ED138BE7-B4DD-4396-BC5B-F60BA0D04BD6}">
      <dsp:nvSpPr>
        <dsp:cNvPr id="0" name=""/>
        <dsp:cNvSpPr/>
      </dsp:nvSpPr>
      <dsp:spPr>
        <a:xfrm>
          <a:off x="2783268" y="1848680"/>
          <a:ext cx="0" cy="1133062"/>
        </a:xfrm>
        <a:prstGeom prst="line">
          <a:avLst/>
        </a:prstGeom>
        <a:noFill/>
        <a:ln w="6350" cap="flat" cmpd="sng" algn="ctr">
          <a:solidFill>
            <a:schemeClr val="accent5">
              <a:hueOff val="-1501898"/>
              <a:satOff val="-3871"/>
              <a:lumOff val="-2614"/>
              <a:alphaOff val="0"/>
            </a:schemeClr>
          </a:solidFill>
          <a:prstDash val="dash"/>
          <a:miter lim="800000"/>
        </a:ln>
        <a:effectLst/>
      </dsp:spPr>
      <dsp:style>
        <a:lnRef idx="1">
          <a:scrgbClr r="0" g="0" b="0"/>
        </a:lnRef>
        <a:fillRef idx="0">
          <a:scrgbClr r="0" g="0" b="0"/>
        </a:fillRef>
        <a:effectRef idx="0">
          <a:scrgbClr r="0" g="0" b="0"/>
        </a:effectRef>
        <a:fontRef idx="minor"/>
      </dsp:style>
    </dsp:sp>
    <dsp:sp modelId="{FC7D4301-601D-4CDD-9063-98D6D3A4C33F}">
      <dsp:nvSpPr>
        <dsp:cNvPr id="0" name=""/>
        <dsp:cNvSpPr/>
      </dsp:nvSpPr>
      <dsp:spPr>
        <a:xfrm>
          <a:off x="2921412" y="2087219"/>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2004</a:t>
          </a:r>
        </a:p>
      </dsp:txBody>
      <dsp:txXfrm>
        <a:off x="2921412" y="2087219"/>
        <a:ext cx="868331" cy="673873"/>
      </dsp:txXfrm>
    </dsp:sp>
    <dsp:sp modelId="{E61F736E-91DE-4930-AFFB-EB864F8EEBE4}">
      <dsp:nvSpPr>
        <dsp:cNvPr id="0" name=""/>
        <dsp:cNvSpPr/>
      </dsp:nvSpPr>
      <dsp:spPr>
        <a:xfrm>
          <a:off x="2738542" y="2937016"/>
          <a:ext cx="89452" cy="89452"/>
        </a:xfrm>
        <a:prstGeom prst="ellipse">
          <a:avLst/>
        </a:prstGeom>
        <a:solidFill>
          <a:schemeClr val="accent5">
            <a:hueOff val="-1501898"/>
            <a:satOff val="-3871"/>
            <a:lumOff val="-2614"/>
            <a:alphaOff val="0"/>
          </a:schemeClr>
        </a:solidFill>
        <a:ln w="12700" cap="flat" cmpd="sng" algn="ctr">
          <a:solidFill>
            <a:schemeClr val="accent5">
              <a:hueOff val="-1501898"/>
              <a:satOff val="-3871"/>
              <a:lumOff val="-26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6300B1-C7A3-4A5B-A46E-F10023B43ED9}">
      <dsp:nvSpPr>
        <dsp:cNvPr id="0" name=""/>
        <dsp:cNvSpPr/>
      </dsp:nvSpPr>
      <dsp:spPr>
        <a:xfrm>
          <a:off x="2862208" y="4114804"/>
          <a:ext cx="986740" cy="1016774"/>
        </a:xfrm>
        <a:prstGeom prst="roundRect">
          <a:avLst/>
        </a:prstGeom>
        <a:solidFill>
          <a:schemeClr val="lt1">
            <a:alpha val="90000"/>
            <a:hueOff val="0"/>
            <a:satOff val="0"/>
            <a:lumOff val="0"/>
            <a:alphaOff val="0"/>
          </a:schemeClr>
        </a:solidFill>
        <a:ln w="12700" cap="flat" cmpd="sng" algn="ctr">
          <a:solidFill>
            <a:schemeClr val="accent5">
              <a:hueOff val="-1877373"/>
              <a:satOff val="-4839"/>
              <a:lumOff val="-32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Mono 1.0</a:t>
          </a:r>
        </a:p>
      </dsp:txBody>
      <dsp:txXfrm>
        <a:off x="2910377" y="4162973"/>
        <a:ext cx="890402" cy="920436"/>
      </dsp:txXfrm>
    </dsp:sp>
    <dsp:sp modelId="{94E54E7F-175E-4EEE-905E-58FAB92D185E}">
      <dsp:nvSpPr>
        <dsp:cNvPr id="0" name=""/>
        <dsp:cNvSpPr/>
      </dsp:nvSpPr>
      <dsp:spPr>
        <a:xfrm>
          <a:off x="3355578" y="2981742"/>
          <a:ext cx="0" cy="1133062"/>
        </a:xfrm>
        <a:prstGeom prst="line">
          <a:avLst/>
        </a:prstGeom>
        <a:noFill/>
        <a:ln w="6350" cap="flat" cmpd="sng" algn="ctr">
          <a:solidFill>
            <a:schemeClr val="accent5">
              <a:hueOff val="-1877373"/>
              <a:satOff val="-4839"/>
              <a:lumOff val="-3268"/>
              <a:alphaOff val="0"/>
            </a:schemeClr>
          </a:solidFill>
          <a:prstDash val="dash"/>
          <a:miter lim="800000"/>
        </a:ln>
        <a:effectLst/>
      </dsp:spPr>
      <dsp:style>
        <a:lnRef idx="1">
          <a:scrgbClr r="0" g="0" b="0"/>
        </a:lnRef>
        <a:fillRef idx="0">
          <a:scrgbClr r="0" g="0" b="0"/>
        </a:fillRef>
        <a:effectRef idx="0">
          <a:scrgbClr r="0" g="0" b="0"/>
        </a:effectRef>
        <a:fontRef idx="minor"/>
      </dsp:style>
    </dsp:sp>
    <dsp:sp modelId="{6CAE0290-6B59-4AC2-B911-75A46804BBD1}">
      <dsp:nvSpPr>
        <dsp:cNvPr id="0" name=""/>
        <dsp:cNvSpPr/>
      </dsp:nvSpPr>
      <dsp:spPr>
        <a:xfrm>
          <a:off x="3493721" y="3202391"/>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2006</a:t>
          </a:r>
        </a:p>
      </dsp:txBody>
      <dsp:txXfrm>
        <a:off x="3493721" y="3202391"/>
        <a:ext cx="868331" cy="673873"/>
      </dsp:txXfrm>
    </dsp:sp>
    <dsp:sp modelId="{88A671CB-DE4F-4E23-9D68-49DECCC54BC3}">
      <dsp:nvSpPr>
        <dsp:cNvPr id="0" name=""/>
        <dsp:cNvSpPr/>
      </dsp:nvSpPr>
      <dsp:spPr>
        <a:xfrm>
          <a:off x="3310852" y="2937016"/>
          <a:ext cx="89452" cy="89452"/>
        </a:xfrm>
        <a:prstGeom prst="ellipse">
          <a:avLst/>
        </a:prstGeom>
        <a:solidFill>
          <a:schemeClr val="accent5">
            <a:hueOff val="-1877373"/>
            <a:satOff val="-4839"/>
            <a:lumOff val="-3268"/>
            <a:alphaOff val="0"/>
          </a:schemeClr>
        </a:solidFill>
        <a:ln w="12700" cap="flat" cmpd="sng" algn="ctr">
          <a:solidFill>
            <a:schemeClr val="accent5">
              <a:hueOff val="-1877373"/>
              <a:satOff val="-4839"/>
              <a:lumOff val="-32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FA07E-E58B-45B8-91D0-5B89A9EDC736}">
      <dsp:nvSpPr>
        <dsp:cNvPr id="0" name=""/>
        <dsp:cNvSpPr/>
      </dsp:nvSpPr>
      <dsp:spPr>
        <a:xfrm>
          <a:off x="3434517" y="831906"/>
          <a:ext cx="986740" cy="1016774"/>
        </a:xfrm>
        <a:prstGeom prst="round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.NET 2.0</a:t>
          </a:r>
        </a:p>
        <a:p>
          <a:pPr marL="0" lvl="0" indent="0" algn="l" defTabSz="533400">
            <a:lnSpc>
              <a:spcPct val="90000"/>
            </a:lnSpc>
            <a:spcBef>
              <a:spcPct val="0"/>
            </a:spcBef>
            <a:spcAft>
              <a:spcPct val="35000"/>
            </a:spcAft>
            <a:buNone/>
          </a:pPr>
          <a:r>
            <a:rPr lang="en-US" sz="1200" kern="1200" dirty="0"/>
            <a:t>Mono AOT</a:t>
          </a:r>
        </a:p>
      </dsp:txBody>
      <dsp:txXfrm>
        <a:off x="3482686" y="880075"/>
        <a:ext cx="890402" cy="920436"/>
      </dsp:txXfrm>
    </dsp:sp>
    <dsp:sp modelId="{8386530C-0717-4EF6-9916-3537A1A761B5}">
      <dsp:nvSpPr>
        <dsp:cNvPr id="0" name=""/>
        <dsp:cNvSpPr/>
      </dsp:nvSpPr>
      <dsp:spPr>
        <a:xfrm>
          <a:off x="3927887" y="1848680"/>
          <a:ext cx="0" cy="1133062"/>
        </a:xfrm>
        <a:prstGeom prst="line">
          <a:avLst/>
        </a:prstGeom>
        <a:noFill/>
        <a:ln w="6350" cap="flat" cmpd="sng" algn="ctr">
          <a:solidFill>
            <a:schemeClr val="accent5">
              <a:hueOff val="-2252848"/>
              <a:satOff val="-5806"/>
              <a:lumOff val="-3922"/>
              <a:alphaOff val="0"/>
            </a:schemeClr>
          </a:solidFill>
          <a:prstDash val="dash"/>
          <a:miter lim="800000"/>
        </a:ln>
        <a:effectLst/>
      </dsp:spPr>
      <dsp:style>
        <a:lnRef idx="1">
          <a:scrgbClr r="0" g="0" b="0"/>
        </a:lnRef>
        <a:fillRef idx="0">
          <a:scrgbClr r="0" g="0" b="0"/>
        </a:fillRef>
        <a:effectRef idx="0">
          <a:scrgbClr r="0" g="0" b="0"/>
        </a:effectRef>
        <a:fontRef idx="minor"/>
      </dsp:style>
    </dsp:sp>
    <dsp:sp modelId="{C7D2327F-BEC2-4EEA-A317-72A38C681B64}">
      <dsp:nvSpPr>
        <dsp:cNvPr id="0" name=""/>
        <dsp:cNvSpPr/>
      </dsp:nvSpPr>
      <dsp:spPr>
        <a:xfrm>
          <a:off x="4066031" y="2087219"/>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2007</a:t>
          </a:r>
        </a:p>
      </dsp:txBody>
      <dsp:txXfrm>
        <a:off x="4066031" y="2087219"/>
        <a:ext cx="868331" cy="673873"/>
      </dsp:txXfrm>
    </dsp:sp>
    <dsp:sp modelId="{6683A422-3260-405F-A846-2EBC22528F97}">
      <dsp:nvSpPr>
        <dsp:cNvPr id="0" name=""/>
        <dsp:cNvSpPr/>
      </dsp:nvSpPr>
      <dsp:spPr>
        <a:xfrm>
          <a:off x="3883161" y="2937016"/>
          <a:ext cx="89452" cy="89452"/>
        </a:xfrm>
        <a:prstGeom prst="ellips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84D91-B895-4EB8-BB1B-81863262ED91}">
      <dsp:nvSpPr>
        <dsp:cNvPr id="0" name=""/>
        <dsp:cNvSpPr/>
      </dsp:nvSpPr>
      <dsp:spPr>
        <a:xfrm>
          <a:off x="4006826" y="4114804"/>
          <a:ext cx="986740" cy="1848680"/>
        </a:xfrm>
        <a:prstGeom prst="roundRect">
          <a:avLst/>
        </a:prstGeom>
        <a:solidFill>
          <a:schemeClr val="lt1">
            <a:alpha val="90000"/>
            <a:hueOff val="0"/>
            <a:satOff val="0"/>
            <a:lumOff val="0"/>
            <a:alphaOff val="0"/>
          </a:schemeClr>
        </a:solidFill>
        <a:ln w="12700" cap="flat" cmpd="sng" algn="ctr">
          <a:solidFill>
            <a:schemeClr val="accent5">
              <a:hueOff val="-2628322"/>
              <a:satOff val="-6774"/>
              <a:lumOff val="-457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.NET Micro 1.0</a:t>
          </a:r>
        </a:p>
        <a:p>
          <a:pPr marL="0" lvl="0" indent="0" algn="l" defTabSz="533400">
            <a:lnSpc>
              <a:spcPct val="90000"/>
            </a:lnSpc>
            <a:spcBef>
              <a:spcPct val="0"/>
            </a:spcBef>
            <a:spcAft>
              <a:spcPct val="35000"/>
            </a:spcAft>
            <a:buNone/>
          </a:pPr>
          <a:r>
            <a:rPr lang="en-US" sz="1200" kern="1200" dirty="0"/>
            <a:t>Silverlight 1.0</a:t>
          </a:r>
        </a:p>
        <a:p>
          <a:pPr marL="0" lvl="0" indent="0" algn="l" defTabSz="533400">
            <a:lnSpc>
              <a:spcPct val="90000"/>
            </a:lnSpc>
            <a:spcBef>
              <a:spcPct val="0"/>
            </a:spcBef>
            <a:spcAft>
              <a:spcPct val="35000"/>
            </a:spcAft>
            <a:buNone/>
          </a:pPr>
          <a:r>
            <a:rPr lang="en-US" sz="1200" kern="1200" dirty="0"/>
            <a:t>.NET 3.5 under Microsoft Reference Source License.</a:t>
          </a:r>
        </a:p>
      </dsp:txBody>
      <dsp:txXfrm>
        <a:off x="4054995" y="4162973"/>
        <a:ext cx="890402" cy="1752342"/>
      </dsp:txXfrm>
    </dsp:sp>
    <dsp:sp modelId="{0FAFE155-ED40-44FA-BAAD-E5E9EE13283E}">
      <dsp:nvSpPr>
        <dsp:cNvPr id="0" name=""/>
        <dsp:cNvSpPr/>
      </dsp:nvSpPr>
      <dsp:spPr>
        <a:xfrm>
          <a:off x="4500196" y="2981742"/>
          <a:ext cx="0" cy="1133062"/>
        </a:xfrm>
        <a:prstGeom prst="line">
          <a:avLst/>
        </a:prstGeom>
        <a:noFill/>
        <a:ln w="6350" cap="flat" cmpd="sng" algn="ctr">
          <a:solidFill>
            <a:schemeClr val="accent5">
              <a:hueOff val="-2628322"/>
              <a:satOff val="-6774"/>
              <a:lumOff val="-4575"/>
              <a:alphaOff val="0"/>
            </a:schemeClr>
          </a:solidFill>
          <a:prstDash val="dash"/>
          <a:miter lim="800000"/>
        </a:ln>
        <a:effectLst/>
      </dsp:spPr>
      <dsp:style>
        <a:lnRef idx="1">
          <a:scrgbClr r="0" g="0" b="0"/>
        </a:lnRef>
        <a:fillRef idx="0">
          <a:scrgbClr r="0" g="0" b="0"/>
        </a:fillRef>
        <a:effectRef idx="0">
          <a:scrgbClr r="0" g="0" b="0"/>
        </a:effectRef>
        <a:fontRef idx="minor"/>
      </dsp:style>
    </dsp:sp>
    <dsp:sp modelId="{C26A6897-C719-4BF5-9C6F-FBB7E5E95F46}">
      <dsp:nvSpPr>
        <dsp:cNvPr id="0" name=""/>
        <dsp:cNvSpPr/>
      </dsp:nvSpPr>
      <dsp:spPr>
        <a:xfrm>
          <a:off x="4638340" y="3202391"/>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2008</a:t>
          </a:r>
        </a:p>
      </dsp:txBody>
      <dsp:txXfrm>
        <a:off x="4638340" y="3202391"/>
        <a:ext cx="868331" cy="673873"/>
      </dsp:txXfrm>
    </dsp:sp>
    <dsp:sp modelId="{4F1255BD-B42F-4D89-A223-6E1FE38882DC}">
      <dsp:nvSpPr>
        <dsp:cNvPr id="0" name=""/>
        <dsp:cNvSpPr/>
      </dsp:nvSpPr>
      <dsp:spPr>
        <a:xfrm>
          <a:off x="4455470" y="2937016"/>
          <a:ext cx="89452" cy="89452"/>
        </a:xfrm>
        <a:prstGeom prst="ellipse">
          <a:avLst/>
        </a:prstGeom>
        <a:solidFill>
          <a:schemeClr val="accent5">
            <a:hueOff val="-2628322"/>
            <a:satOff val="-6774"/>
            <a:lumOff val="-4575"/>
            <a:alphaOff val="0"/>
          </a:schemeClr>
        </a:solidFill>
        <a:ln w="12700" cap="flat" cmpd="sng" algn="ctr">
          <a:solidFill>
            <a:schemeClr val="accent5">
              <a:hueOff val="-2628322"/>
              <a:satOff val="-6774"/>
              <a:lumOff val="-45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BF8423-2CE9-463D-A244-F504E3338623}">
      <dsp:nvSpPr>
        <dsp:cNvPr id="0" name=""/>
        <dsp:cNvSpPr/>
      </dsp:nvSpPr>
      <dsp:spPr>
        <a:xfrm>
          <a:off x="4579136" y="831906"/>
          <a:ext cx="986740" cy="1016774"/>
        </a:xfrm>
        <a:prstGeom prst="roundRect">
          <a:avLst/>
        </a:prstGeom>
        <a:solidFill>
          <a:schemeClr val="lt1">
            <a:alpha val="90000"/>
            <a:hueOff val="0"/>
            <a:satOff val="0"/>
            <a:lumOff val="0"/>
            <a:alphaOff val="0"/>
          </a:schemeClr>
        </a:solidFill>
        <a:ln w="12700" cap="flat" cmpd="sng" algn="ctr">
          <a:solidFill>
            <a:schemeClr val="accent5">
              <a:hueOff val="-3003797"/>
              <a:satOff val="-7742"/>
              <a:lumOff val="-52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.NET 3.5</a:t>
          </a:r>
        </a:p>
      </dsp:txBody>
      <dsp:txXfrm>
        <a:off x="4627305" y="880075"/>
        <a:ext cx="890402" cy="920436"/>
      </dsp:txXfrm>
    </dsp:sp>
    <dsp:sp modelId="{6F426E62-2C2E-4A89-B298-FAC9AB9EB1EE}">
      <dsp:nvSpPr>
        <dsp:cNvPr id="0" name=""/>
        <dsp:cNvSpPr/>
      </dsp:nvSpPr>
      <dsp:spPr>
        <a:xfrm>
          <a:off x="5072506" y="1848680"/>
          <a:ext cx="0" cy="1133062"/>
        </a:xfrm>
        <a:prstGeom prst="line">
          <a:avLst/>
        </a:prstGeom>
        <a:noFill/>
        <a:ln w="6350" cap="flat" cmpd="sng" algn="ctr">
          <a:solidFill>
            <a:schemeClr val="accent5">
              <a:hueOff val="-3003797"/>
              <a:satOff val="-7742"/>
              <a:lumOff val="-5229"/>
              <a:alphaOff val="0"/>
            </a:schemeClr>
          </a:solidFill>
          <a:prstDash val="dash"/>
          <a:miter lim="800000"/>
        </a:ln>
        <a:effectLst/>
      </dsp:spPr>
      <dsp:style>
        <a:lnRef idx="1">
          <a:scrgbClr r="0" g="0" b="0"/>
        </a:lnRef>
        <a:fillRef idx="0">
          <a:scrgbClr r="0" g="0" b="0"/>
        </a:fillRef>
        <a:effectRef idx="0">
          <a:scrgbClr r="0" g="0" b="0"/>
        </a:effectRef>
        <a:fontRef idx="minor"/>
      </dsp:style>
    </dsp:sp>
    <dsp:sp modelId="{3F764F1F-DB0A-4E0C-A0C5-1BB619C8EECD}">
      <dsp:nvSpPr>
        <dsp:cNvPr id="0" name=""/>
        <dsp:cNvSpPr/>
      </dsp:nvSpPr>
      <dsp:spPr>
        <a:xfrm>
          <a:off x="5210649" y="2087219"/>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2009</a:t>
          </a:r>
        </a:p>
      </dsp:txBody>
      <dsp:txXfrm>
        <a:off x="5210649" y="2087219"/>
        <a:ext cx="868331" cy="673873"/>
      </dsp:txXfrm>
    </dsp:sp>
    <dsp:sp modelId="{016263E5-2F5E-4E0A-9293-36454E5C5839}">
      <dsp:nvSpPr>
        <dsp:cNvPr id="0" name=""/>
        <dsp:cNvSpPr/>
      </dsp:nvSpPr>
      <dsp:spPr>
        <a:xfrm>
          <a:off x="5027780" y="2937016"/>
          <a:ext cx="89452" cy="89452"/>
        </a:xfrm>
        <a:prstGeom prst="ellipse">
          <a:avLst/>
        </a:prstGeom>
        <a:solidFill>
          <a:schemeClr val="accent5">
            <a:hueOff val="-3003797"/>
            <a:satOff val="-7742"/>
            <a:lumOff val="-5229"/>
            <a:alphaOff val="0"/>
          </a:schemeClr>
        </a:solidFill>
        <a:ln w="12700" cap="flat" cmpd="sng" algn="ctr">
          <a:solidFill>
            <a:schemeClr val="accent5">
              <a:hueOff val="-3003797"/>
              <a:satOff val="-7742"/>
              <a:lumOff val="-52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C5CAF5-3882-460D-A820-2AB40451620A}">
      <dsp:nvSpPr>
        <dsp:cNvPr id="0" name=""/>
        <dsp:cNvSpPr/>
      </dsp:nvSpPr>
      <dsp:spPr>
        <a:xfrm>
          <a:off x="5151445" y="4114804"/>
          <a:ext cx="986740" cy="1016774"/>
        </a:xfrm>
        <a:prstGeom prst="round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MonoTouch for iOS 1.0</a:t>
          </a:r>
        </a:p>
      </dsp:txBody>
      <dsp:txXfrm>
        <a:off x="5199614" y="4162973"/>
        <a:ext cx="890402" cy="920436"/>
      </dsp:txXfrm>
    </dsp:sp>
    <dsp:sp modelId="{B0DDC789-4DBA-412B-8436-B3E5EBF5937E}">
      <dsp:nvSpPr>
        <dsp:cNvPr id="0" name=""/>
        <dsp:cNvSpPr/>
      </dsp:nvSpPr>
      <dsp:spPr>
        <a:xfrm>
          <a:off x="5644815" y="2981742"/>
          <a:ext cx="0" cy="1133062"/>
        </a:xfrm>
        <a:prstGeom prst="line">
          <a:avLst/>
        </a:prstGeom>
        <a:noFill/>
        <a:ln w="6350" cap="flat" cmpd="sng" algn="ctr">
          <a:solidFill>
            <a:schemeClr val="accent5">
              <a:hueOff val="-3379271"/>
              <a:satOff val="-8710"/>
              <a:lumOff val="-5883"/>
              <a:alphaOff val="0"/>
            </a:schemeClr>
          </a:solidFill>
          <a:prstDash val="dash"/>
          <a:miter lim="800000"/>
        </a:ln>
        <a:effectLst/>
      </dsp:spPr>
      <dsp:style>
        <a:lnRef idx="1">
          <a:scrgbClr r="0" g="0" b="0"/>
        </a:lnRef>
        <a:fillRef idx="0">
          <a:scrgbClr r="0" g="0" b="0"/>
        </a:fillRef>
        <a:effectRef idx="0">
          <a:scrgbClr r="0" g="0" b="0"/>
        </a:effectRef>
        <a:fontRef idx="minor"/>
      </dsp:style>
    </dsp:sp>
    <dsp:sp modelId="{3A75F578-8D56-48F1-9EEF-737409612F97}">
      <dsp:nvSpPr>
        <dsp:cNvPr id="0" name=""/>
        <dsp:cNvSpPr/>
      </dsp:nvSpPr>
      <dsp:spPr>
        <a:xfrm>
          <a:off x="5782959" y="3202391"/>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2010</a:t>
          </a:r>
        </a:p>
      </dsp:txBody>
      <dsp:txXfrm>
        <a:off x="5782959" y="3202391"/>
        <a:ext cx="868331" cy="673873"/>
      </dsp:txXfrm>
    </dsp:sp>
    <dsp:sp modelId="{66068B60-007F-4633-8587-4ECC4AC91F65}">
      <dsp:nvSpPr>
        <dsp:cNvPr id="0" name=""/>
        <dsp:cNvSpPr/>
      </dsp:nvSpPr>
      <dsp:spPr>
        <a:xfrm>
          <a:off x="5600089" y="2937016"/>
          <a:ext cx="89452" cy="89452"/>
        </a:xfrm>
        <a:prstGeom prst="ellips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194399-9ACF-4732-AB68-AE51416F735B}">
      <dsp:nvSpPr>
        <dsp:cNvPr id="0" name=""/>
        <dsp:cNvSpPr/>
      </dsp:nvSpPr>
      <dsp:spPr>
        <a:xfrm>
          <a:off x="5723754" y="831906"/>
          <a:ext cx="986740" cy="1016774"/>
        </a:xfrm>
        <a:prstGeom prst="roundRect">
          <a:avLst/>
        </a:prstGeom>
        <a:solidFill>
          <a:schemeClr val="lt1">
            <a:alpha val="90000"/>
            <a:hueOff val="0"/>
            <a:satOff val="0"/>
            <a:lumOff val="0"/>
            <a:alphaOff val="0"/>
          </a:schemeClr>
        </a:solidFill>
        <a:ln w="12700" cap="flat" cmpd="sng" algn="ctr">
          <a:solidFill>
            <a:schemeClr val="accent5">
              <a:hueOff val="-3754746"/>
              <a:satOff val="-9677"/>
              <a:lumOff val="-653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.NET 4.0</a:t>
          </a:r>
        </a:p>
        <a:p>
          <a:pPr marL="0" lvl="0" indent="0" algn="l" defTabSz="533400">
            <a:lnSpc>
              <a:spcPct val="90000"/>
            </a:lnSpc>
            <a:spcBef>
              <a:spcPct val="0"/>
            </a:spcBef>
            <a:spcAft>
              <a:spcPct val="35000"/>
            </a:spcAft>
            <a:buNone/>
          </a:pPr>
          <a:r>
            <a:rPr lang="en-US" sz="1200" kern="1200" dirty="0"/>
            <a:t>Unity</a:t>
          </a:r>
        </a:p>
      </dsp:txBody>
      <dsp:txXfrm>
        <a:off x="5771923" y="880075"/>
        <a:ext cx="890402" cy="920436"/>
      </dsp:txXfrm>
    </dsp:sp>
    <dsp:sp modelId="{9C1656D8-ACB5-4797-B4FE-7D838327EF15}">
      <dsp:nvSpPr>
        <dsp:cNvPr id="0" name=""/>
        <dsp:cNvSpPr/>
      </dsp:nvSpPr>
      <dsp:spPr>
        <a:xfrm>
          <a:off x="6217124" y="1848680"/>
          <a:ext cx="0" cy="1133062"/>
        </a:xfrm>
        <a:prstGeom prst="line">
          <a:avLst/>
        </a:prstGeom>
        <a:noFill/>
        <a:ln w="6350" cap="flat" cmpd="sng" algn="ctr">
          <a:solidFill>
            <a:schemeClr val="accent5">
              <a:hueOff val="-3754746"/>
              <a:satOff val="-9677"/>
              <a:lumOff val="-6536"/>
              <a:alphaOff val="0"/>
            </a:schemeClr>
          </a:solidFill>
          <a:prstDash val="dash"/>
          <a:miter lim="800000"/>
        </a:ln>
        <a:effectLst/>
      </dsp:spPr>
      <dsp:style>
        <a:lnRef idx="1">
          <a:scrgbClr r="0" g="0" b="0"/>
        </a:lnRef>
        <a:fillRef idx="0">
          <a:scrgbClr r="0" g="0" b="0"/>
        </a:fillRef>
        <a:effectRef idx="0">
          <a:scrgbClr r="0" g="0" b="0"/>
        </a:effectRef>
        <a:fontRef idx="minor"/>
      </dsp:style>
    </dsp:sp>
    <dsp:sp modelId="{A7FE999B-E7BA-4DB4-81E9-66604C07F7ED}">
      <dsp:nvSpPr>
        <dsp:cNvPr id="0" name=""/>
        <dsp:cNvSpPr/>
      </dsp:nvSpPr>
      <dsp:spPr>
        <a:xfrm>
          <a:off x="6355268" y="2087219"/>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2011</a:t>
          </a:r>
        </a:p>
      </dsp:txBody>
      <dsp:txXfrm>
        <a:off x="6355268" y="2087219"/>
        <a:ext cx="868331" cy="673873"/>
      </dsp:txXfrm>
    </dsp:sp>
    <dsp:sp modelId="{A422673F-38A1-4782-9DBF-FC14339657AB}">
      <dsp:nvSpPr>
        <dsp:cNvPr id="0" name=""/>
        <dsp:cNvSpPr/>
      </dsp:nvSpPr>
      <dsp:spPr>
        <a:xfrm>
          <a:off x="6172398" y="2937016"/>
          <a:ext cx="89452" cy="89452"/>
        </a:xfrm>
        <a:prstGeom prst="ellipse">
          <a:avLst/>
        </a:prstGeom>
        <a:solidFill>
          <a:schemeClr val="accent5">
            <a:hueOff val="-3754746"/>
            <a:satOff val="-9677"/>
            <a:lumOff val="-6536"/>
            <a:alphaOff val="0"/>
          </a:schemeClr>
        </a:solidFill>
        <a:ln w="12700" cap="flat" cmpd="sng" algn="ctr">
          <a:solidFill>
            <a:schemeClr val="accent5">
              <a:hueOff val="-3754746"/>
              <a:satOff val="-9677"/>
              <a:lumOff val="-65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893907-18A6-4956-8E00-5D54B0FA38B5}">
      <dsp:nvSpPr>
        <dsp:cNvPr id="0" name=""/>
        <dsp:cNvSpPr/>
      </dsp:nvSpPr>
      <dsp:spPr>
        <a:xfrm>
          <a:off x="6296064" y="4114804"/>
          <a:ext cx="986740" cy="1016774"/>
        </a:xfrm>
        <a:prstGeom prst="roundRect">
          <a:avLst/>
        </a:prstGeom>
        <a:solidFill>
          <a:schemeClr val="lt1">
            <a:alpha val="90000"/>
            <a:hueOff val="0"/>
            <a:satOff val="0"/>
            <a:lumOff val="0"/>
            <a:alphaOff val="0"/>
          </a:schemeClr>
        </a:solidFill>
        <a:ln w="12700" cap="flat" cmpd="sng" algn="ctr">
          <a:solidFill>
            <a:schemeClr val="accent5">
              <a:hueOff val="-4130220"/>
              <a:satOff val="-10645"/>
              <a:lumOff val="-71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Mono for Android 1.0</a:t>
          </a:r>
        </a:p>
      </dsp:txBody>
      <dsp:txXfrm>
        <a:off x="6344233" y="4162973"/>
        <a:ext cx="890402" cy="920436"/>
      </dsp:txXfrm>
    </dsp:sp>
    <dsp:sp modelId="{BF161612-FF3C-45C3-80D8-A491BBA5DCE4}">
      <dsp:nvSpPr>
        <dsp:cNvPr id="0" name=""/>
        <dsp:cNvSpPr/>
      </dsp:nvSpPr>
      <dsp:spPr>
        <a:xfrm>
          <a:off x="6789434" y="2981742"/>
          <a:ext cx="0" cy="1133062"/>
        </a:xfrm>
        <a:prstGeom prst="line">
          <a:avLst/>
        </a:prstGeom>
        <a:noFill/>
        <a:ln w="6350" cap="flat" cmpd="sng" algn="ctr">
          <a:solidFill>
            <a:schemeClr val="accent5">
              <a:hueOff val="-4130220"/>
              <a:satOff val="-10645"/>
              <a:lumOff val="-7190"/>
              <a:alphaOff val="0"/>
            </a:schemeClr>
          </a:solidFill>
          <a:prstDash val="dash"/>
          <a:miter lim="800000"/>
        </a:ln>
        <a:effectLst/>
      </dsp:spPr>
      <dsp:style>
        <a:lnRef idx="1">
          <a:scrgbClr r="0" g="0" b="0"/>
        </a:lnRef>
        <a:fillRef idx="0">
          <a:scrgbClr r="0" g="0" b="0"/>
        </a:fillRef>
        <a:effectRef idx="0">
          <a:scrgbClr r="0" g="0" b="0"/>
        </a:effectRef>
        <a:fontRef idx="minor"/>
      </dsp:style>
    </dsp:sp>
    <dsp:sp modelId="{8AE1EC2C-83B6-4F62-B865-E94DBCBCAAF7}">
      <dsp:nvSpPr>
        <dsp:cNvPr id="0" name=""/>
        <dsp:cNvSpPr/>
      </dsp:nvSpPr>
      <dsp:spPr>
        <a:xfrm>
          <a:off x="6927577" y="3202391"/>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2012</a:t>
          </a:r>
        </a:p>
      </dsp:txBody>
      <dsp:txXfrm>
        <a:off x="6927577" y="3202391"/>
        <a:ext cx="868331" cy="673873"/>
      </dsp:txXfrm>
    </dsp:sp>
    <dsp:sp modelId="{CFDD8AC9-0B31-4F08-8483-7C2BD7B58E28}">
      <dsp:nvSpPr>
        <dsp:cNvPr id="0" name=""/>
        <dsp:cNvSpPr/>
      </dsp:nvSpPr>
      <dsp:spPr>
        <a:xfrm>
          <a:off x="6744708" y="2937016"/>
          <a:ext cx="89452" cy="89452"/>
        </a:xfrm>
        <a:prstGeom prst="ellipse">
          <a:avLst/>
        </a:prstGeom>
        <a:solidFill>
          <a:schemeClr val="accent5">
            <a:hueOff val="-4130220"/>
            <a:satOff val="-10645"/>
            <a:lumOff val="-7190"/>
            <a:alphaOff val="0"/>
          </a:schemeClr>
        </a:solidFill>
        <a:ln w="12700" cap="flat" cmpd="sng" algn="ctr">
          <a:solidFill>
            <a:schemeClr val="accent5">
              <a:hueOff val="-4130220"/>
              <a:satOff val="-10645"/>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2EB17-4753-49FB-8CC8-4671DA345684}">
      <dsp:nvSpPr>
        <dsp:cNvPr id="0" name=""/>
        <dsp:cNvSpPr/>
      </dsp:nvSpPr>
      <dsp:spPr>
        <a:xfrm>
          <a:off x="6868373" y="831906"/>
          <a:ext cx="986740" cy="1016774"/>
        </a:xfrm>
        <a:prstGeom prst="round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.NET 4.5</a:t>
          </a:r>
        </a:p>
      </dsp:txBody>
      <dsp:txXfrm>
        <a:off x="6916542" y="880075"/>
        <a:ext cx="890402" cy="920436"/>
      </dsp:txXfrm>
    </dsp:sp>
    <dsp:sp modelId="{226FC8AE-75AD-4424-AB11-9E3DE1491569}">
      <dsp:nvSpPr>
        <dsp:cNvPr id="0" name=""/>
        <dsp:cNvSpPr/>
      </dsp:nvSpPr>
      <dsp:spPr>
        <a:xfrm>
          <a:off x="7361743" y="1848680"/>
          <a:ext cx="0" cy="1133062"/>
        </a:xfrm>
        <a:prstGeom prst="line">
          <a:avLst/>
        </a:prstGeom>
        <a:noFill/>
        <a:ln w="6350" cap="flat" cmpd="sng" algn="ctr">
          <a:solidFill>
            <a:schemeClr val="accent5">
              <a:hueOff val="-4505695"/>
              <a:satOff val="-11613"/>
              <a:lumOff val="-7843"/>
              <a:alphaOff val="0"/>
            </a:schemeClr>
          </a:solidFill>
          <a:prstDash val="dash"/>
          <a:miter lim="800000"/>
        </a:ln>
        <a:effectLst/>
      </dsp:spPr>
      <dsp:style>
        <a:lnRef idx="1">
          <a:scrgbClr r="0" g="0" b="0"/>
        </a:lnRef>
        <a:fillRef idx="0">
          <a:scrgbClr r="0" g="0" b="0"/>
        </a:fillRef>
        <a:effectRef idx="0">
          <a:scrgbClr r="0" g="0" b="0"/>
        </a:effectRef>
        <a:fontRef idx="minor"/>
      </dsp:style>
    </dsp:sp>
    <dsp:sp modelId="{0D2BB2C2-A34C-490C-9A60-95A3A17E291A}">
      <dsp:nvSpPr>
        <dsp:cNvPr id="0" name=""/>
        <dsp:cNvSpPr/>
      </dsp:nvSpPr>
      <dsp:spPr>
        <a:xfrm>
          <a:off x="7499887" y="2087219"/>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2014</a:t>
          </a:r>
        </a:p>
      </dsp:txBody>
      <dsp:txXfrm>
        <a:off x="7499887" y="2087219"/>
        <a:ext cx="868331" cy="673873"/>
      </dsp:txXfrm>
    </dsp:sp>
    <dsp:sp modelId="{9DF6BAE5-262F-4AC9-8E5F-F21A6E30AB07}">
      <dsp:nvSpPr>
        <dsp:cNvPr id="0" name=""/>
        <dsp:cNvSpPr/>
      </dsp:nvSpPr>
      <dsp:spPr>
        <a:xfrm>
          <a:off x="7317017" y="2937016"/>
          <a:ext cx="89452" cy="89452"/>
        </a:xfrm>
        <a:prstGeom prst="ellips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227F5-565B-4E08-A1F4-D7BE70E13F91}">
      <dsp:nvSpPr>
        <dsp:cNvPr id="0" name=""/>
        <dsp:cNvSpPr/>
      </dsp:nvSpPr>
      <dsp:spPr>
        <a:xfrm>
          <a:off x="7440682" y="4114804"/>
          <a:ext cx="986740" cy="1398064"/>
        </a:xfrm>
        <a:prstGeom prst="roundRect">
          <a:avLst/>
        </a:prstGeom>
        <a:solidFill>
          <a:schemeClr val="lt1">
            <a:alpha val="90000"/>
            <a:hueOff val="0"/>
            <a:satOff val="0"/>
            <a:lumOff val="0"/>
            <a:alphaOff val="0"/>
          </a:schemeClr>
        </a:solidFill>
        <a:ln w="12700" cap="flat" cmpd="sng" algn="ctr">
          <a:solidFill>
            <a:schemeClr val="accent5">
              <a:hueOff val="-4881170"/>
              <a:satOff val="-12580"/>
              <a:lumOff val="-849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.NET Native (UWP)</a:t>
          </a:r>
        </a:p>
        <a:p>
          <a:pPr marL="0" lvl="0" indent="0" algn="l" defTabSz="533400">
            <a:lnSpc>
              <a:spcPct val="90000"/>
            </a:lnSpc>
            <a:spcBef>
              <a:spcPct val="0"/>
            </a:spcBef>
            <a:spcAft>
              <a:spcPct val="35000"/>
            </a:spcAft>
            <a:buNone/>
          </a:pPr>
          <a:r>
            <a:rPr lang="en-US" sz="1200" kern="1200" dirty="0"/>
            <a:t>.NET Core announced</a:t>
          </a:r>
        </a:p>
      </dsp:txBody>
      <dsp:txXfrm>
        <a:off x="7488851" y="4162973"/>
        <a:ext cx="890402" cy="1301726"/>
      </dsp:txXfrm>
    </dsp:sp>
    <dsp:sp modelId="{EF6DAD6A-6324-4C01-B9B9-D2C886119B71}">
      <dsp:nvSpPr>
        <dsp:cNvPr id="0" name=""/>
        <dsp:cNvSpPr/>
      </dsp:nvSpPr>
      <dsp:spPr>
        <a:xfrm>
          <a:off x="7934052" y="2981742"/>
          <a:ext cx="0" cy="1133062"/>
        </a:xfrm>
        <a:prstGeom prst="line">
          <a:avLst/>
        </a:prstGeom>
        <a:noFill/>
        <a:ln w="6350" cap="flat" cmpd="sng" algn="ctr">
          <a:solidFill>
            <a:schemeClr val="accent5">
              <a:hueOff val="-4881170"/>
              <a:satOff val="-12580"/>
              <a:lumOff val="-8497"/>
              <a:alphaOff val="0"/>
            </a:schemeClr>
          </a:solidFill>
          <a:prstDash val="dash"/>
          <a:miter lim="800000"/>
        </a:ln>
        <a:effectLst/>
      </dsp:spPr>
      <dsp:style>
        <a:lnRef idx="1">
          <a:scrgbClr r="0" g="0" b="0"/>
        </a:lnRef>
        <a:fillRef idx="0">
          <a:scrgbClr r="0" g="0" b="0"/>
        </a:fillRef>
        <a:effectRef idx="0">
          <a:scrgbClr r="0" g="0" b="0"/>
        </a:effectRef>
        <a:fontRef idx="minor"/>
      </dsp:style>
    </dsp:sp>
    <dsp:sp modelId="{DCC4FEBD-5111-480F-BB90-9A97BD51EC75}">
      <dsp:nvSpPr>
        <dsp:cNvPr id="0" name=""/>
        <dsp:cNvSpPr/>
      </dsp:nvSpPr>
      <dsp:spPr>
        <a:xfrm>
          <a:off x="8072196" y="3202391"/>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2015</a:t>
          </a:r>
        </a:p>
      </dsp:txBody>
      <dsp:txXfrm>
        <a:off x="8072196" y="3202391"/>
        <a:ext cx="868331" cy="673873"/>
      </dsp:txXfrm>
    </dsp:sp>
    <dsp:sp modelId="{1D0E8DBF-9791-4416-A845-C6A027739018}">
      <dsp:nvSpPr>
        <dsp:cNvPr id="0" name=""/>
        <dsp:cNvSpPr/>
      </dsp:nvSpPr>
      <dsp:spPr>
        <a:xfrm>
          <a:off x="7889326" y="2937016"/>
          <a:ext cx="89452" cy="89452"/>
        </a:xfrm>
        <a:prstGeom prst="ellipse">
          <a:avLst/>
        </a:prstGeom>
        <a:solidFill>
          <a:schemeClr val="accent5">
            <a:hueOff val="-4881170"/>
            <a:satOff val="-12580"/>
            <a:lumOff val="-8497"/>
            <a:alphaOff val="0"/>
          </a:schemeClr>
        </a:solidFill>
        <a:ln w="12700" cap="flat" cmpd="sng" algn="ctr">
          <a:solidFill>
            <a:schemeClr val="accent5">
              <a:hueOff val="-4881170"/>
              <a:satOff val="-12580"/>
              <a:lumOff val="-84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15A1F4-6FF6-4287-B9E8-B04EC49DAE30}">
      <dsp:nvSpPr>
        <dsp:cNvPr id="0" name=""/>
        <dsp:cNvSpPr/>
      </dsp:nvSpPr>
      <dsp:spPr>
        <a:xfrm>
          <a:off x="8012992" y="831906"/>
          <a:ext cx="986740" cy="1016774"/>
        </a:xfrm>
        <a:prstGeom prst="roundRect">
          <a:avLst/>
        </a:prstGeom>
        <a:solidFill>
          <a:schemeClr val="lt1">
            <a:alpha val="90000"/>
            <a:hueOff val="0"/>
            <a:satOff val="0"/>
            <a:lumOff val="0"/>
            <a:alphaOff val="0"/>
          </a:schemeClr>
        </a:solidFill>
        <a:ln w="12700" cap="flat" cmpd="sng" algn="ctr">
          <a:solidFill>
            <a:schemeClr val="accent5">
              <a:hueOff val="-5256644"/>
              <a:satOff val="-13548"/>
              <a:lumOff val="-91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err="1"/>
            <a:t>CoreRT</a:t>
          </a:r>
          <a:endParaRPr lang="en-US" sz="1200" kern="1200" dirty="0"/>
        </a:p>
      </dsp:txBody>
      <dsp:txXfrm>
        <a:off x="8061161" y="880075"/>
        <a:ext cx="890402" cy="920436"/>
      </dsp:txXfrm>
    </dsp:sp>
    <dsp:sp modelId="{5125F0DB-D5F0-47D7-81F6-4ABBE525544D}">
      <dsp:nvSpPr>
        <dsp:cNvPr id="0" name=""/>
        <dsp:cNvSpPr/>
      </dsp:nvSpPr>
      <dsp:spPr>
        <a:xfrm>
          <a:off x="8506362" y="1848680"/>
          <a:ext cx="0" cy="1133062"/>
        </a:xfrm>
        <a:prstGeom prst="line">
          <a:avLst/>
        </a:prstGeom>
        <a:noFill/>
        <a:ln w="6350" cap="flat" cmpd="sng" algn="ctr">
          <a:solidFill>
            <a:schemeClr val="accent5">
              <a:hueOff val="-5256644"/>
              <a:satOff val="-13548"/>
              <a:lumOff val="-9151"/>
              <a:alphaOff val="0"/>
            </a:schemeClr>
          </a:solidFill>
          <a:prstDash val="dash"/>
          <a:miter lim="800000"/>
        </a:ln>
        <a:effectLst/>
      </dsp:spPr>
      <dsp:style>
        <a:lnRef idx="1">
          <a:scrgbClr r="0" g="0" b="0"/>
        </a:lnRef>
        <a:fillRef idx="0">
          <a:scrgbClr r="0" g="0" b="0"/>
        </a:fillRef>
        <a:effectRef idx="0">
          <a:scrgbClr r="0" g="0" b="0"/>
        </a:effectRef>
        <a:fontRef idx="minor"/>
      </dsp:style>
    </dsp:sp>
    <dsp:sp modelId="{BC29F59A-B4F7-4797-A0F1-80846283B6BC}">
      <dsp:nvSpPr>
        <dsp:cNvPr id="0" name=""/>
        <dsp:cNvSpPr/>
      </dsp:nvSpPr>
      <dsp:spPr>
        <a:xfrm>
          <a:off x="8644505" y="2087219"/>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2016</a:t>
          </a:r>
        </a:p>
      </dsp:txBody>
      <dsp:txXfrm>
        <a:off x="8644505" y="2087219"/>
        <a:ext cx="868331" cy="673873"/>
      </dsp:txXfrm>
    </dsp:sp>
    <dsp:sp modelId="{B64A7727-008B-4E01-8B6D-83B3B5B4F25F}">
      <dsp:nvSpPr>
        <dsp:cNvPr id="0" name=""/>
        <dsp:cNvSpPr/>
      </dsp:nvSpPr>
      <dsp:spPr>
        <a:xfrm>
          <a:off x="8461635" y="2937016"/>
          <a:ext cx="89452" cy="89452"/>
        </a:xfrm>
        <a:prstGeom prst="ellipse">
          <a:avLst/>
        </a:prstGeom>
        <a:solidFill>
          <a:schemeClr val="accent5">
            <a:hueOff val="-5256644"/>
            <a:satOff val="-13548"/>
            <a:lumOff val="-9151"/>
            <a:alphaOff val="0"/>
          </a:schemeClr>
        </a:solidFill>
        <a:ln w="12700" cap="flat" cmpd="sng" algn="ctr">
          <a:solidFill>
            <a:schemeClr val="accent5">
              <a:hueOff val="-5256644"/>
              <a:satOff val="-13548"/>
              <a:lumOff val="-91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B9EED7-84B0-43AB-9924-3162A002451F}">
      <dsp:nvSpPr>
        <dsp:cNvPr id="0" name=""/>
        <dsp:cNvSpPr/>
      </dsp:nvSpPr>
      <dsp:spPr>
        <a:xfrm>
          <a:off x="8585301" y="4114804"/>
          <a:ext cx="986740" cy="1016774"/>
        </a:xfrm>
        <a:prstGeom prst="roundRect">
          <a:avLst/>
        </a:prstGeom>
        <a:solidFill>
          <a:schemeClr val="lt1">
            <a:alpha val="90000"/>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.NET Core 1.0</a:t>
          </a:r>
        </a:p>
      </dsp:txBody>
      <dsp:txXfrm>
        <a:off x="8633470" y="4162973"/>
        <a:ext cx="890402" cy="920436"/>
      </dsp:txXfrm>
    </dsp:sp>
    <dsp:sp modelId="{A7B1A735-EB90-4077-8CC2-2841ACBDF624}">
      <dsp:nvSpPr>
        <dsp:cNvPr id="0" name=""/>
        <dsp:cNvSpPr/>
      </dsp:nvSpPr>
      <dsp:spPr>
        <a:xfrm>
          <a:off x="9078671" y="2981742"/>
          <a:ext cx="0" cy="1133062"/>
        </a:xfrm>
        <a:prstGeom prst="line">
          <a:avLst/>
        </a:prstGeom>
        <a:noFill/>
        <a:ln w="6350" cap="flat" cmpd="sng" algn="ctr">
          <a:solidFill>
            <a:schemeClr val="accent5">
              <a:hueOff val="-5632119"/>
              <a:satOff val="-14516"/>
              <a:lumOff val="-9804"/>
              <a:alphaOff val="0"/>
            </a:schemeClr>
          </a:solidFill>
          <a:prstDash val="dash"/>
          <a:miter lim="800000"/>
        </a:ln>
        <a:effectLst/>
      </dsp:spPr>
      <dsp:style>
        <a:lnRef idx="1">
          <a:scrgbClr r="0" g="0" b="0"/>
        </a:lnRef>
        <a:fillRef idx="0">
          <a:scrgbClr r="0" g="0" b="0"/>
        </a:fillRef>
        <a:effectRef idx="0">
          <a:scrgbClr r="0" g="0" b="0"/>
        </a:effectRef>
        <a:fontRef idx="minor"/>
      </dsp:style>
    </dsp:sp>
    <dsp:sp modelId="{76C80123-EAAF-4385-9E01-145568FBF834}">
      <dsp:nvSpPr>
        <dsp:cNvPr id="0" name=""/>
        <dsp:cNvSpPr/>
      </dsp:nvSpPr>
      <dsp:spPr>
        <a:xfrm>
          <a:off x="9216815" y="3202391"/>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2017</a:t>
          </a:r>
        </a:p>
      </dsp:txBody>
      <dsp:txXfrm>
        <a:off x="9216815" y="3202391"/>
        <a:ext cx="868331" cy="673873"/>
      </dsp:txXfrm>
    </dsp:sp>
    <dsp:sp modelId="{56C1B98E-3F16-4B20-AE67-C123FE630C17}">
      <dsp:nvSpPr>
        <dsp:cNvPr id="0" name=""/>
        <dsp:cNvSpPr/>
      </dsp:nvSpPr>
      <dsp:spPr>
        <a:xfrm>
          <a:off x="9033945" y="2937016"/>
          <a:ext cx="89452" cy="89452"/>
        </a:xfrm>
        <a:prstGeom prst="ellipse">
          <a:avLst/>
        </a:prstGeom>
        <a:solidFill>
          <a:schemeClr val="accent5">
            <a:hueOff val="-5632119"/>
            <a:satOff val="-14516"/>
            <a:lumOff val="-9804"/>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F7821B-B7BD-427A-A019-97126BEBEE23}">
      <dsp:nvSpPr>
        <dsp:cNvPr id="0" name=""/>
        <dsp:cNvSpPr/>
      </dsp:nvSpPr>
      <dsp:spPr>
        <a:xfrm>
          <a:off x="9157610" y="831906"/>
          <a:ext cx="986740" cy="1016774"/>
        </a:xfrm>
        <a:prstGeom prst="roundRect">
          <a:avLst/>
        </a:prstGeom>
        <a:solidFill>
          <a:schemeClr val="lt1">
            <a:alpha val="90000"/>
            <a:hueOff val="0"/>
            <a:satOff val="0"/>
            <a:lumOff val="0"/>
            <a:alphaOff val="0"/>
          </a:schemeClr>
        </a:solidFill>
        <a:ln w="12700" cap="flat" cmpd="sng" algn="ctr">
          <a:solidFill>
            <a:schemeClr val="accent5">
              <a:hueOff val="-6007594"/>
              <a:satOff val="-15484"/>
              <a:lumOff val="-104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.NET Core 2.0</a:t>
          </a:r>
        </a:p>
      </dsp:txBody>
      <dsp:txXfrm>
        <a:off x="9205779" y="880075"/>
        <a:ext cx="890402" cy="920436"/>
      </dsp:txXfrm>
    </dsp:sp>
    <dsp:sp modelId="{767A750B-937C-4B77-B5E7-FB2D40B2BBD5}">
      <dsp:nvSpPr>
        <dsp:cNvPr id="0" name=""/>
        <dsp:cNvSpPr/>
      </dsp:nvSpPr>
      <dsp:spPr>
        <a:xfrm>
          <a:off x="9650980" y="1848680"/>
          <a:ext cx="0" cy="1133062"/>
        </a:xfrm>
        <a:prstGeom prst="line">
          <a:avLst/>
        </a:prstGeom>
        <a:noFill/>
        <a:ln w="6350" cap="flat" cmpd="sng" algn="ctr">
          <a:solidFill>
            <a:schemeClr val="accent5">
              <a:hueOff val="-6007594"/>
              <a:satOff val="-15484"/>
              <a:lumOff val="-10458"/>
              <a:alphaOff val="0"/>
            </a:schemeClr>
          </a:solidFill>
          <a:prstDash val="dash"/>
          <a:miter lim="800000"/>
        </a:ln>
        <a:effectLst/>
      </dsp:spPr>
      <dsp:style>
        <a:lnRef idx="1">
          <a:scrgbClr r="0" g="0" b="0"/>
        </a:lnRef>
        <a:fillRef idx="0">
          <a:scrgbClr r="0" g="0" b="0"/>
        </a:fillRef>
        <a:effectRef idx="0">
          <a:scrgbClr r="0" g="0" b="0"/>
        </a:effectRef>
        <a:fontRef idx="minor"/>
      </dsp:style>
    </dsp:sp>
    <dsp:sp modelId="{F9F356FA-C9C1-49C6-B0A3-FC2E1FE73C8A}">
      <dsp:nvSpPr>
        <dsp:cNvPr id="0" name=""/>
        <dsp:cNvSpPr/>
      </dsp:nvSpPr>
      <dsp:spPr>
        <a:xfrm>
          <a:off x="9789124" y="2087219"/>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2019</a:t>
          </a:r>
        </a:p>
      </dsp:txBody>
      <dsp:txXfrm>
        <a:off x="9789124" y="2087219"/>
        <a:ext cx="868331" cy="673873"/>
      </dsp:txXfrm>
    </dsp:sp>
    <dsp:sp modelId="{E0D4DB9A-5838-45D1-BBF2-6818EDE8F01A}">
      <dsp:nvSpPr>
        <dsp:cNvPr id="0" name=""/>
        <dsp:cNvSpPr/>
      </dsp:nvSpPr>
      <dsp:spPr>
        <a:xfrm>
          <a:off x="9606254" y="2937016"/>
          <a:ext cx="89452" cy="89452"/>
        </a:xfrm>
        <a:prstGeom prst="ellipse">
          <a:avLst/>
        </a:prstGeom>
        <a:solidFill>
          <a:schemeClr val="accent5">
            <a:hueOff val="-6007594"/>
            <a:satOff val="-15484"/>
            <a:lumOff val="-10458"/>
            <a:alphaOff val="0"/>
          </a:schemeClr>
        </a:solidFill>
        <a:ln w="12700" cap="flat" cmpd="sng" algn="ctr">
          <a:solidFill>
            <a:schemeClr val="accent5">
              <a:hueOff val="-6007594"/>
              <a:satOff val="-15484"/>
              <a:lumOff val="-104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CECCBB-5147-48C0-9569-F764156DC93F}">
      <dsp:nvSpPr>
        <dsp:cNvPr id="0" name=""/>
        <dsp:cNvSpPr/>
      </dsp:nvSpPr>
      <dsp:spPr>
        <a:xfrm>
          <a:off x="9729919" y="4114804"/>
          <a:ext cx="986740" cy="1016774"/>
        </a:xfrm>
        <a:prstGeom prst="roundRect">
          <a:avLst/>
        </a:prstGeom>
        <a:solidFill>
          <a:schemeClr val="lt1">
            <a:alpha val="90000"/>
            <a:hueOff val="0"/>
            <a:satOff val="0"/>
            <a:lumOff val="0"/>
            <a:alphaOff val="0"/>
          </a:schemeClr>
        </a:solidFill>
        <a:ln w="12700" cap="flat" cmpd="sng" algn="ctr">
          <a:solidFill>
            <a:schemeClr val="accent5">
              <a:hueOff val="-6383068"/>
              <a:satOff val="-16451"/>
              <a:lumOff val="-111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.NET Core 3.0</a:t>
          </a:r>
        </a:p>
        <a:p>
          <a:pPr marL="0" lvl="0" indent="0" algn="l" defTabSz="533400">
            <a:lnSpc>
              <a:spcPct val="90000"/>
            </a:lnSpc>
            <a:spcBef>
              <a:spcPct val="0"/>
            </a:spcBef>
            <a:spcAft>
              <a:spcPct val="35000"/>
            </a:spcAft>
            <a:buNone/>
          </a:pPr>
          <a:r>
            <a:rPr lang="en-US" sz="1200" kern="1200" dirty="0"/>
            <a:t>.NET 4.8</a:t>
          </a:r>
        </a:p>
      </dsp:txBody>
      <dsp:txXfrm>
        <a:off x="9778088" y="4162973"/>
        <a:ext cx="890402" cy="920436"/>
      </dsp:txXfrm>
    </dsp:sp>
    <dsp:sp modelId="{E598D3CF-0579-4B50-B101-BB85BEDD3547}">
      <dsp:nvSpPr>
        <dsp:cNvPr id="0" name=""/>
        <dsp:cNvSpPr/>
      </dsp:nvSpPr>
      <dsp:spPr>
        <a:xfrm>
          <a:off x="10223290" y="2981742"/>
          <a:ext cx="0" cy="1133062"/>
        </a:xfrm>
        <a:prstGeom prst="line">
          <a:avLst/>
        </a:prstGeom>
        <a:noFill/>
        <a:ln w="6350" cap="flat" cmpd="sng" algn="ctr">
          <a:solidFill>
            <a:schemeClr val="accent5">
              <a:hueOff val="-6383068"/>
              <a:satOff val="-16451"/>
              <a:lumOff val="-11111"/>
              <a:alphaOff val="0"/>
            </a:schemeClr>
          </a:solidFill>
          <a:prstDash val="dash"/>
          <a:miter lim="800000"/>
        </a:ln>
        <a:effectLst/>
      </dsp:spPr>
      <dsp:style>
        <a:lnRef idx="1">
          <a:scrgbClr r="0" g="0" b="0"/>
        </a:lnRef>
        <a:fillRef idx="0">
          <a:scrgbClr r="0" g="0" b="0"/>
        </a:fillRef>
        <a:effectRef idx="0">
          <a:scrgbClr r="0" g="0" b="0"/>
        </a:effectRef>
        <a:fontRef idx="minor"/>
      </dsp:style>
    </dsp:sp>
    <dsp:sp modelId="{64A578B8-2F1F-41B0-9157-0F4A2ED5D9D1}">
      <dsp:nvSpPr>
        <dsp:cNvPr id="0" name=""/>
        <dsp:cNvSpPr/>
      </dsp:nvSpPr>
      <dsp:spPr>
        <a:xfrm>
          <a:off x="10361433" y="3202391"/>
          <a:ext cx="868331" cy="67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2020</a:t>
          </a:r>
        </a:p>
      </dsp:txBody>
      <dsp:txXfrm>
        <a:off x="10361433" y="3202391"/>
        <a:ext cx="868331" cy="673873"/>
      </dsp:txXfrm>
    </dsp:sp>
    <dsp:sp modelId="{93F6456D-9486-4423-985F-C37B74C287ED}">
      <dsp:nvSpPr>
        <dsp:cNvPr id="0" name=""/>
        <dsp:cNvSpPr/>
      </dsp:nvSpPr>
      <dsp:spPr>
        <a:xfrm>
          <a:off x="10178563" y="2937016"/>
          <a:ext cx="89452" cy="89452"/>
        </a:xfrm>
        <a:prstGeom prst="ellipse">
          <a:avLst/>
        </a:prstGeom>
        <a:solidFill>
          <a:schemeClr val="accent5">
            <a:hueOff val="-6383068"/>
            <a:satOff val="-16451"/>
            <a:lumOff val="-11111"/>
            <a:alphaOff val="0"/>
          </a:schemeClr>
        </a:solidFill>
        <a:ln w="12700" cap="flat" cmpd="sng" algn="ctr">
          <a:solidFill>
            <a:schemeClr val="accent5">
              <a:hueOff val="-6383068"/>
              <a:satOff val="-16451"/>
              <a:lumOff val="-111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A94CB3-1E20-4024-992B-BFC2EDA57D61}">
      <dsp:nvSpPr>
        <dsp:cNvPr id="0" name=""/>
        <dsp:cNvSpPr/>
      </dsp:nvSpPr>
      <dsp:spPr>
        <a:xfrm>
          <a:off x="10302229" y="831906"/>
          <a:ext cx="986740" cy="1016774"/>
        </a:xfrm>
        <a:prstGeom prst="roundRect">
          <a:avLst/>
        </a:prstGeom>
        <a:solidFill>
          <a:schemeClr val="lt1">
            <a:alpha val="90000"/>
            <a:hueOff val="0"/>
            <a:satOff val="0"/>
            <a:lumOff val="0"/>
            <a:alphaOff val="0"/>
          </a:schemeClr>
        </a:solidFill>
        <a:ln w="28575" cap="flat" cmpd="sng" algn="ctr">
          <a:solidFill>
            <a:srgbClr val="00B0F0"/>
          </a:solidFill>
          <a:prstDash val="dash"/>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.NET 5</a:t>
          </a:r>
        </a:p>
        <a:p>
          <a:pPr marL="0" lvl="0" indent="0" algn="l" defTabSz="533400">
            <a:lnSpc>
              <a:spcPct val="90000"/>
            </a:lnSpc>
            <a:spcBef>
              <a:spcPct val="0"/>
            </a:spcBef>
            <a:spcAft>
              <a:spcPct val="35000"/>
            </a:spcAft>
            <a:buNone/>
          </a:pPr>
          <a:r>
            <a:rPr lang="en-US" sz="1200" kern="1200" dirty="0"/>
            <a:t>(based on .NET Core)</a:t>
          </a:r>
        </a:p>
      </dsp:txBody>
      <dsp:txXfrm>
        <a:off x="10350398" y="880075"/>
        <a:ext cx="890402" cy="920436"/>
      </dsp:txXfrm>
    </dsp:sp>
    <dsp:sp modelId="{AD170BE8-D046-402A-98F5-24E4D44AC6CE}">
      <dsp:nvSpPr>
        <dsp:cNvPr id="0" name=""/>
        <dsp:cNvSpPr/>
      </dsp:nvSpPr>
      <dsp:spPr>
        <a:xfrm>
          <a:off x="10795599" y="1848680"/>
          <a:ext cx="0" cy="1133062"/>
        </a:xfrm>
        <a:prstGeom prst="line">
          <a:avLst/>
        </a:prstGeom>
        <a:noFill/>
        <a:ln w="6350" cap="flat" cmpd="sng" algn="ctr">
          <a:solidFill>
            <a:schemeClr val="accent5">
              <a:hueOff val="-6758543"/>
              <a:satOff val="-17419"/>
              <a:lumOff val="-1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61FB9EC2-1204-402B-92B0-0B59966B4660}">
      <dsp:nvSpPr>
        <dsp:cNvPr id="0" name=""/>
        <dsp:cNvSpPr/>
      </dsp:nvSpPr>
      <dsp:spPr>
        <a:xfrm>
          <a:off x="10750873" y="2937016"/>
          <a:ext cx="89452" cy="89452"/>
        </a:xfrm>
        <a:prstGeom prst="ellips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9F3A3-DC55-477A-B45A-9BD052C06385}">
      <dsp:nvSpPr>
        <dsp:cNvPr id="0" name=""/>
        <dsp:cNvSpPr/>
      </dsp:nvSpPr>
      <dsp:spPr>
        <a:xfrm>
          <a:off x="582645" y="1178"/>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Portability</a:t>
          </a:r>
          <a:r>
            <a:rPr lang="en-US" sz="1200" kern="1200" dirty="0"/>
            <a:t> : Could generate machine code</a:t>
          </a:r>
        </a:p>
      </dsp:txBody>
      <dsp:txXfrm>
        <a:off x="582645" y="1178"/>
        <a:ext cx="2174490" cy="1304694"/>
      </dsp:txXfrm>
    </dsp:sp>
    <dsp:sp modelId="{72EF3C9A-4230-4B05-B524-C9A5F304FA4A}">
      <dsp:nvSpPr>
        <dsp:cNvPr id="0" name=""/>
        <dsp:cNvSpPr/>
      </dsp:nvSpPr>
      <dsp:spPr>
        <a:xfrm>
          <a:off x="2974584" y="1178"/>
          <a:ext cx="2174490" cy="1304694"/>
        </a:xfrm>
        <a:prstGeom prst="rect">
          <a:avLst/>
        </a:prstGeom>
        <a:solidFill>
          <a:schemeClr val="accent5">
            <a:hueOff val="-750949"/>
            <a:satOff val="-1935"/>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Typing</a:t>
          </a:r>
          <a:r>
            <a:rPr lang="en-US" sz="1200" kern="1200" dirty="0"/>
            <a:t> : </a:t>
          </a:r>
          <a:r>
            <a:rPr lang="en-US" sz="1200" i="1" kern="1200" dirty="0"/>
            <a:t>var</a:t>
          </a:r>
          <a:r>
            <a:rPr lang="en-US" sz="1200" kern="1200" dirty="0"/>
            <a:t>, </a:t>
          </a:r>
          <a:r>
            <a:rPr lang="en-US" sz="1200" i="1" kern="1200" dirty="0"/>
            <a:t>new[]</a:t>
          </a:r>
          <a:r>
            <a:rPr lang="en-US" sz="1200" kern="1200" dirty="0"/>
            <a:t>, </a:t>
          </a:r>
          <a:r>
            <a:rPr lang="en-US" sz="1200" i="1" kern="1200" dirty="0"/>
            <a:t>bool</a:t>
          </a:r>
          <a:r>
            <a:rPr lang="en-US" sz="1200" kern="1200" dirty="0"/>
            <a:t>, safe implicit conversions etc.</a:t>
          </a:r>
        </a:p>
      </dsp:txBody>
      <dsp:txXfrm>
        <a:off x="2974584" y="1178"/>
        <a:ext cx="2174490" cy="1304694"/>
      </dsp:txXfrm>
    </dsp:sp>
    <dsp:sp modelId="{7B567E1F-7DEF-4804-A9D0-641F5BE2A831}">
      <dsp:nvSpPr>
        <dsp:cNvPr id="0" name=""/>
        <dsp:cNvSpPr/>
      </dsp:nvSpPr>
      <dsp:spPr>
        <a:xfrm>
          <a:off x="5366524" y="1178"/>
          <a:ext cx="2174490" cy="1304694"/>
        </a:xfrm>
        <a:prstGeom prst="rect">
          <a:avLst/>
        </a:prstGeom>
        <a:solidFill>
          <a:schemeClr val="accent5">
            <a:hueOff val="-1501898"/>
            <a:satOff val="-3871"/>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Meta Programming</a:t>
          </a:r>
          <a:r>
            <a:rPr lang="en-US" sz="1200" kern="1200" dirty="0"/>
            <a:t> : Attributes</a:t>
          </a:r>
        </a:p>
      </dsp:txBody>
      <dsp:txXfrm>
        <a:off x="5366524" y="1178"/>
        <a:ext cx="2174490" cy="1304694"/>
      </dsp:txXfrm>
    </dsp:sp>
    <dsp:sp modelId="{1597439A-A25A-418E-8A1C-FB5C5DC9FDC1}">
      <dsp:nvSpPr>
        <dsp:cNvPr id="0" name=""/>
        <dsp:cNvSpPr/>
      </dsp:nvSpPr>
      <dsp:spPr>
        <a:xfrm>
          <a:off x="7758464" y="1178"/>
          <a:ext cx="2174490" cy="1304694"/>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Methods and functions </a:t>
          </a:r>
          <a:r>
            <a:rPr lang="en-US" sz="1200" kern="1200" dirty="0"/>
            <a:t>: Scope modifier </a:t>
          </a:r>
          <a:r>
            <a:rPr lang="en-US" sz="1200" i="1" kern="1200" dirty="0"/>
            <a:t>virtual</a:t>
          </a:r>
          <a:r>
            <a:rPr lang="en-US" sz="1200" kern="1200" dirty="0"/>
            <a:t> keyword unlike Java, extension methods, </a:t>
          </a:r>
          <a:r>
            <a:rPr lang="en-US" sz="1200" i="1" kern="1200" dirty="0"/>
            <a:t>dynamic</a:t>
          </a:r>
          <a:r>
            <a:rPr lang="en-US" sz="1200" kern="1200" dirty="0"/>
            <a:t> for runtime method binding, strongly typed function pointer with </a:t>
          </a:r>
          <a:r>
            <a:rPr lang="en-US" sz="1200" i="1" kern="1200" dirty="0"/>
            <a:t>delegate</a:t>
          </a:r>
          <a:r>
            <a:rPr lang="en-US" sz="1200" kern="1200" dirty="0"/>
            <a:t> etc.</a:t>
          </a:r>
        </a:p>
      </dsp:txBody>
      <dsp:txXfrm>
        <a:off x="7758464" y="1178"/>
        <a:ext cx="2174490" cy="1304694"/>
      </dsp:txXfrm>
    </dsp:sp>
    <dsp:sp modelId="{BA1745F1-72CB-4F97-BD05-C034B6548982}">
      <dsp:nvSpPr>
        <dsp:cNvPr id="0" name=""/>
        <dsp:cNvSpPr/>
      </dsp:nvSpPr>
      <dsp:spPr>
        <a:xfrm>
          <a:off x="582645" y="1523321"/>
          <a:ext cx="2174490" cy="1304694"/>
        </a:xfrm>
        <a:prstGeom prst="rect">
          <a:avLst/>
        </a:prstGeom>
        <a:solidFill>
          <a:schemeClr val="accent5">
            <a:hueOff val="-3003797"/>
            <a:satOff val="-774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Property</a:t>
          </a:r>
          <a:r>
            <a:rPr lang="en-US" sz="1200" kern="1200" dirty="0"/>
            <a:t> : Encapsulation for pair of methods – accessor (getter) and mutator (setter) operations</a:t>
          </a:r>
        </a:p>
      </dsp:txBody>
      <dsp:txXfrm>
        <a:off x="582645" y="1523321"/>
        <a:ext cx="2174490" cy="1304694"/>
      </dsp:txXfrm>
    </dsp:sp>
    <dsp:sp modelId="{F8F4BB09-25C1-4EAF-AF3F-3DBB68C22303}">
      <dsp:nvSpPr>
        <dsp:cNvPr id="0" name=""/>
        <dsp:cNvSpPr/>
      </dsp:nvSpPr>
      <dsp:spPr>
        <a:xfrm>
          <a:off x="2974584" y="1523321"/>
          <a:ext cx="2174490" cy="1304694"/>
        </a:xfrm>
        <a:prstGeom prst="rect">
          <a:avLst/>
        </a:prstGeom>
        <a:solidFill>
          <a:schemeClr val="accent5">
            <a:hueOff val="-3754746"/>
            <a:satOff val="-9677"/>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Namespace</a:t>
          </a:r>
          <a:r>
            <a:rPr lang="en-US" sz="1200" kern="1200" dirty="0"/>
            <a:t> : Code isolation</a:t>
          </a:r>
        </a:p>
      </dsp:txBody>
      <dsp:txXfrm>
        <a:off x="2974584" y="1523321"/>
        <a:ext cx="2174490" cy="1304694"/>
      </dsp:txXfrm>
    </dsp:sp>
    <dsp:sp modelId="{CB557588-28F3-409A-848A-820AD3AEBB51}">
      <dsp:nvSpPr>
        <dsp:cNvPr id="0" name=""/>
        <dsp:cNvSpPr/>
      </dsp:nvSpPr>
      <dsp:spPr>
        <a:xfrm>
          <a:off x="5366524" y="1523321"/>
          <a:ext cx="2174490" cy="1304694"/>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Memory Access </a:t>
          </a:r>
          <a:r>
            <a:rPr lang="en-US" sz="1200" kern="1200" dirty="0"/>
            <a:t>: Memory address pointers can be used with </a:t>
          </a:r>
          <a:r>
            <a:rPr lang="en-US" sz="1200" i="1" kern="1200" dirty="0"/>
            <a:t>unsafe</a:t>
          </a:r>
          <a:r>
            <a:rPr lang="en-US" sz="1200" kern="1200" dirty="0"/>
            <a:t> blocks</a:t>
          </a:r>
        </a:p>
      </dsp:txBody>
      <dsp:txXfrm>
        <a:off x="5366524" y="1523321"/>
        <a:ext cx="2174490" cy="1304694"/>
      </dsp:txXfrm>
    </dsp:sp>
    <dsp:sp modelId="{A467795C-30B8-40E7-8EC7-AF1AEDC6C64F}">
      <dsp:nvSpPr>
        <dsp:cNvPr id="0" name=""/>
        <dsp:cNvSpPr/>
      </dsp:nvSpPr>
      <dsp:spPr>
        <a:xfrm>
          <a:off x="7758464" y="1523321"/>
          <a:ext cx="2174490" cy="1304694"/>
        </a:xfrm>
        <a:prstGeom prst="rect">
          <a:avLst/>
        </a:prstGeom>
        <a:solidFill>
          <a:schemeClr val="accent5">
            <a:hueOff val="-5256644"/>
            <a:satOff val="-13548"/>
            <a:lumOff val="-9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Polymorphism</a:t>
          </a:r>
          <a:r>
            <a:rPr lang="en-US" sz="1200" kern="1200" dirty="0"/>
            <a:t> : No multiple inheritance, operator overloading unlike Java</a:t>
          </a:r>
        </a:p>
      </dsp:txBody>
      <dsp:txXfrm>
        <a:off x="7758464" y="1523321"/>
        <a:ext cx="2174490" cy="1304694"/>
      </dsp:txXfrm>
    </dsp:sp>
    <dsp:sp modelId="{F872DE2D-DA0D-4B97-A610-968934583D2C}">
      <dsp:nvSpPr>
        <dsp:cNvPr id="0" name=""/>
        <dsp:cNvSpPr/>
      </dsp:nvSpPr>
      <dsp:spPr>
        <a:xfrm>
          <a:off x="2974584" y="3045465"/>
          <a:ext cx="2174490" cy="1304694"/>
        </a:xfrm>
        <a:prstGeom prst="rect">
          <a:avLst/>
        </a:prstGeom>
        <a:solidFill>
          <a:schemeClr val="accent5">
            <a:hueOff val="-6007594"/>
            <a:satOff val="-15484"/>
            <a:lumOff val="-10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LINQ</a:t>
          </a:r>
          <a:r>
            <a:rPr lang="en-US" sz="1200" kern="1200" dirty="0"/>
            <a:t> : Querying </a:t>
          </a:r>
          <a:r>
            <a:rPr lang="en-US" sz="1200" i="1" kern="1200" dirty="0" err="1"/>
            <a:t>IEnumerable</a:t>
          </a:r>
          <a:r>
            <a:rPr lang="en-US" sz="1200" i="1" kern="1200" dirty="0"/>
            <a:t>&lt;T&gt; </a:t>
          </a:r>
          <a:r>
            <a:rPr lang="en-US" sz="1200" kern="1200" dirty="0"/>
            <a:t>object, XML docs, ADO.NET Dataset and SQL database </a:t>
          </a:r>
        </a:p>
      </dsp:txBody>
      <dsp:txXfrm>
        <a:off x="2974584" y="3045465"/>
        <a:ext cx="2174490" cy="1304694"/>
      </dsp:txXfrm>
    </dsp:sp>
    <dsp:sp modelId="{98F9C9A1-32B9-4637-81B1-B9AB8064B146}">
      <dsp:nvSpPr>
        <dsp:cNvPr id="0" name=""/>
        <dsp:cNvSpPr/>
      </dsp:nvSpPr>
      <dsp:spPr>
        <a:xfrm>
          <a:off x="5366524" y="3045465"/>
          <a:ext cx="2174490" cy="130469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Functional Programming </a:t>
          </a:r>
          <a:r>
            <a:rPr lang="en-US" sz="1200" kern="1200" dirty="0"/>
            <a:t>: first-class functions and closures through anonymous delegates, lightweight lambda expressions, extension methods, list comprehension, tuples and pattern matching</a:t>
          </a:r>
        </a:p>
      </dsp:txBody>
      <dsp:txXfrm>
        <a:off x="536652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C8EE3-9496-4CBB-95E1-307BCE2A24D4}" type="datetimeFigureOut">
              <a:rPr lang="en-US" smtClean="0"/>
              <a:t>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2CFC08-B16C-4DD3-B2B8-F52D5CC9254D}" type="slidenum">
              <a:rPr lang="en-US" smtClean="0"/>
              <a:t>‹#›</a:t>
            </a:fld>
            <a:endParaRPr lang="en-US"/>
          </a:p>
        </p:txBody>
      </p:sp>
    </p:spTree>
    <p:extLst>
      <p:ext uri="{BB962C8B-B14F-4D97-AF65-F5344CB8AC3E}">
        <p14:creationId xmlns:p14="http://schemas.microsoft.com/office/powerpoint/2010/main" val="1811889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late 2000, the first beta versions of .NET 1.0 were released.</a:t>
            </a:r>
          </a:p>
          <a:p>
            <a:endParaRPr lang="en-US" dirty="0"/>
          </a:p>
        </p:txBody>
      </p:sp>
      <p:sp>
        <p:nvSpPr>
          <p:cNvPr id="4" name="Slide Number Placeholder 3"/>
          <p:cNvSpPr>
            <a:spLocks noGrp="1"/>
          </p:cNvSpPr>
          <p:nvPr>
            <p:ph type="sldNum" sz="quarter" idx="5"/>
          </p:nvPr>
        </p:nvSpPr>
        <p:spPr/>
        <p:txBody>
          <a:bodyPr/>
          <a:lstStyle/>
          <a:p>
            <a:fld id="{172CFC08-B16C-4DD3-B2B8-F52D5CC9254D}" type="slidenum">
              <a:rPr lang="en-US" smtClean="0"/>
              <a:t>2</a:t>
            </a:fld>
            <a:endParaRPr lang="en-US"/>
          </a:p>
        </p:txBody>
      </p:sp>
    </p:spTree>
    <p:extLst>
      <p:ext uri="{BB962C8B-B14F-4D97-AF65-F5344CB8AC3E}">
        <p14:creationId xmlns:p14="http://schemas.microsoft.com/office/powerpoint/2010/main" val="161067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CLR - </a:t>
            </a:r>
            <a:r>
              <a:rPr lang="en-US" sz="1200" dirty="0"/>
              <a:t>Execution engine of .NET Framework and offers many services such as memory management, type safety, exception handling, garbage collection, security and thread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FCL- provides user interface, data access, database connectivity, cryptography, web application development, numeric algorithms, and network communications.</a:t>
            </a:r>
          </a:p>
          <a:p>
            <a:endParaRPr lang="en-US" dirty="0"/>
          </a:p>
        </p:txBody>
      </p:sp>
      <p:sp>
        <p:nvSpPr>
          <p:cNvPr id="4" name="Slide Number Placeholder 3"/>
          <p:cNvSpPr>
            <a:spLocks noGrp="1"/>
          </p:cNvSpPr>
          <p:nvPr>
            <p:ph type="sldNum" sz="quarter" idx="5"/>
          </p:nvPr>
        </p:nvSpPr>
        <p:spPr/>
        <p:txBody>
          <a:bodyPr/>
          <a:lstStyle/>
          <a:p>
            <a:fld id="{172CFC08-B16C-4DD3-B2B8-F52D5CC9254D}" type="slidenum">
              <a:rPr lang="en-US" smtClean="0"/>
              <a:t>4</a:t>
            </a:fld>
            <a:endParaRPr lang="en-US"/>
          </a:p>
        </p:txBody>
      </p:sp>
    </p:spTree>
    <p:extLst>
      <p:ext uri="{BB962C8B-B14F-4D97-AF65-F5344CB8AC3E}">
        <p14:creationId xmlns:p14="http://schemas.microsoft.com/office/powerpoint/2010/main" val="209071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Framework: Supports entire API canvas and a variety of application platforms. Windows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Mono: Open source platform based on the .NET Framework and the ECMA standards for C# and the Common Language Infrastructure (CLI).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Core: Runs on any platform. New lean modular cross-platform and open source version of .NET, written from ground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r>
              <a:rPr lang="en-US" b="1" dirty="0"/>
              <a:t>.NET Siblings (Alternate Implementations)</a:t>
            </a:r>
            <a:endParaRPr dirty="0"/>
          </a:p>
        </p:txBody>
      </p:sp>
    </p:spTree>
    <p:extLst>
      <p:ext uri="{BB962C8B-B14F-4D97-AF65-F5344CB8AC3E}">
        <p14:creationId xmlns:p14="http://schemas.microsoft.com/office/powerpoint/2010/main" val="133627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2CFC08-B16C-4DD3-B2B8-F52D5CC9254D}" type="slidenum">
              <a:rPr lang="en-US" smtClean="0"/>
              <a:t>8</a:t>
            </a:fld>
            <a:endParaRPr lang="en-US"/>
          </a:p>
        </p:txBody>
      </p:sp>
    </p:spTree>
    <p:extLst>
      <p:ext uri="{BB962C8B-B14F-4D97-AF65-F5344CB8AC3E}">
        <p14:creationId xmlns:p14="http://schemas.microsoft.com/office/powerpoint/2010/main" val="1580238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2CFC08-B16C-4DD3-B2B8-F52D5CC9254D}" type="slidenum">
              <a:rPr lang="en-US" smtClean="0"/>
              <a:t>10</a:t>
            </a:fld>
            <a:endParaRPr lang="en-US"/>
          </a:p>
        </p:txBody>
      </p:sp>
    </p:spTree>
    <p:extLst>
      <p:ext uri="{BB962C8B-B14F-4D97-AF65-F5344CB8AC3E}">
        <p14:creationId xmlns:p14="http://schemas.microsoft.com/office/powerpoint/2010/main" val="395573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was designed by Anders Hejlsberg, and its development team is currently led by Mads Torgersen. The most recent version is 8.0, which was released in 2019 alongside Visual Studio 2019 version 16.3.</a:t>
            </a:r>
          </a:p>
          <a:p>
            <a:endParaRPr lang="en-US" dirty="0"/>
          </a:p>
        </p:txBody>
      </p:sp>
      <p:sp>
        <p:nvSpPr>
          <p:cNvPr id="4" name="Slide Number Placeholder 3"/>
          <p:cNvSpPr>
            <a:spLocks noGrp="1"/>
          </p:cNvSpPr>
          <p:nvPr>
            <p:ph type="sldNum" sz="quarter" idx="5"/>
          </p:nvPr>
        </p:nvSpPr>
        <p:spPr/>
        <p:txBody>
          <a:bodyPr/>
          <a:lstStyle/>
          <a:p>
            <a:fld id="{172CFC08-B16C-4DD3-B2B8-F52D5CC9254D}" type="slidenum">
              <a:rPr lang="en-US" smtClean="0"/>
              <a:t>11</a:t>
            </a:fld>
            <a:endParaRPr lang="en-US"/>
          </a:p>
        </p:txBody>
      </p:sp>
    </p:spTree>
    <p:extLst>
      <p:ext uri="{BB962C8B-B14F-4D97-AF65-F5344CB8AC3E}">
        <p14:creationId xmlns:p14="http://schemas.microsoft.com/office/powerpoint/2010/main" val="266940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 compiler could generate machine code like traditional compilers of C++ or Fortran.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bool (strict, integer is not assumed true/false), more type safe than C++ (safe implicit conversions enforced at compile-time, JIT and some cases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Query </a:t>
            </a:r>
            <a:r>
              <a:rPr lang="en-US" sz="1200" dirty="0" err="1">
                <a:solidFill>
                  <a:prstClr val="black"/>
                </a:solidFill>
              </a:rPr>
              <a:t>IEnumerable</a:t>
            </a:r>
            <a:r>
              <a:rPr lang="en-US" sz="1200" dirty="0">
                <a:solidFill>
                  <a:prstClr val="black"/>
                </a:solidFill>
              </a:rPr>
              <a:t>&lt;T&gt; object, XML docs, ADO.NET Dataset and SQL database with language structures like query expressions, lambda expressions, anonymous types , implicitly types variables, extension methods and object initializers.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Though imperative, supports first-class functions and closures through anonymous delegates, lightweight lambda expressions, extension methods, list comprehension, tuples and pattern matching</a:t>
            </a:r>
          </a:p>
          <a:p>
            <a:endParaRPr lang="en-US" dirty="0"/>
          </a:p>
        </p:txBody>
      </p:sp>
      <p:sp>
        <p:nvSpPr>
          <p:cNvPr id="4" name="Slide Number Placeholder 3"/>
          <p:cNvSpPr>
            <a:spLocks noGrp="1"/>
          </p:cNvSpPr>
          <p:nvPr>
            <p:ph type="sldNum" sz="quarter" idx="5"/>
          </p:nvPr>
        </p:nvSpPr>
        <p:spPr/>
        <p:txBody>
          <a:bodyPr/>
          <a:lstStyle/>
          <a:p>
            <a:fld id="{172CFC08-B16C-4DD3-B2B8-F52D5CC9254D}" type="slidenum">
              <a:rPr lang="en-US" smtClean="0"/>
              <a:t>12</a:t>
            </a:fld>
            <a:endParaRPr lang="en-US"/>
          </a:p>
        </p:txBody>
      </p:sp>
    </p:spTree>
    <p:extLst>
      <p:ext uri="{BB962C8B-B14F-4D97-AF65-F5344CB8AC3E}">
        <p14:creationId xmlns:p14="http://schemas.microsoft.com/office/powerpoint/2010/main" val="108217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 97, VS 6.0 (1998), VS .NET (2002), VS .NET 2003, 2005, 2008, 2010, 2012, 2013, 2015, 2017, 2019</a:t>
            </a:r>
          </a:p>
          <a:p>
            <a:endParaRPr lang="en-US" dirty="0"/>
          </a:p>
        </p:txBody>
      </p:sp>
      <p:sp>
        <p:nvSpPr>
          <p:cNvPr id="4" name="Slide Number Placeholder 3"/>
          <p:cNvSpPr>
            <a:spLocks noGrp="1"/>
          </p:cNvSpPr>
          <p:nvPr>
            <p:ph type="sldNum" sz="quarter" idx="5"/>
          </p:nvPr>
        </p:nvSpPr>
        <p:spPr/>
        <p:txBody>
          <a:bodyPr/>
          <a:lstStyle/>
          <a:p>
            <a:fld id="{172CFC08-B16C-4DD3-B2B8-F52D5CC9254D}" type="slidenum">
              <a:rPr lang="en-US" smtClean="0"/>
              <a:t>14</a:t>
            </a:fld>
            <a:endParaRPr lang="en-US"/>
          </a:p>
        </p:txBody>
      </p:sp>
    </p:spTree>
    <p:extLst>
      <p:ext uri="{BB962C8B-B14F-4D97-AF65-F5344CB8AC3E}">
        <p14:creationId xmlns:p14="http://schemas.microsoft.com/office/powerpoint/2010/main" val="15798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3BD1-8B47-4E0B-A67C-FC8FD2A433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F4FE6D-7843-4201-814D-A5635A98C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C3118F-D0E4-4BB0-BFDC-FA3395DC6584}"/>
              </a:ext>
            </a:extLst>
          </p:cNvPr>
          <p:cNvSpPr>
            <a:spLocks noGrp="1"/>
          </p:cNvSpPr>
          <p:nvPr>
            <p:ph type="dt" sz="half" idx="10"/>
          </p:nvPr>
        </p:nvSpPr>
        <p:spPr/>
        <p:txBody>
          <a:bodyPr/>
          <a:lstStyle/>
          <a:p>
            <a:fld id="{F1A511E7-5F1B-4E2B-9A95-FCE5B3FF9192}" type="datetimeFigureOut">
              <a:rPr lang="en-US" smtClean="0"/>
              <a:t>11/2/2019</a:t>
            </a:fld>
            <a:endParaRPr lang="en-US"/>
          </a:p>
        </p:txBody>
      </p:sp>
      <p:sp>
        <p:nvSpPr>
          <p:cNvPr id="5" name="Footer Placeholder 4">
            <a:extLst>
              <a:ext uri="{FF2B5EF4-FFF2-40B4-BE49-F238E27FC236}">
                <a16:creationId xmlns:a16="http://schemas.microsoft.com/office/drawing/2014/main" id="{1528AA04-2FE0-482F-97EC-8A2CDD41E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62A49-CC46-40D9-A513-E9AF693B3E87}"/>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4221083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DEDA-BACE-4585-A3D7-67B8C3C731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43FB26-8EB2-43C5-9FEC-E388E9A74C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4653F-2352-46D2-8DF1-A6B89B21AF03}"/>
              </a:ext>
            </a:extLst>
          </p:cNvPr>
          <p:cNvSpPr>
            <a:spLocks noGrp="1"/>
          </p:cNvSpPr>
          <p:nvPr>
            <p:ph type="dt" sz="half" idx="10"/>
          </p:nvPr>
        </p:nvSpPr>
        <p:spPr/>
        <p:txBody>
          <a:bodyPr/>
          <a:lstStyle/>
          <a:p>
            <a:fld id="{F1A511E7-5F1B-4E2B-9A95-FCE5B3FF9192}" type="datetimeFigureOut">
              <a:rPr lang="en-US" smtClean="0"/>
              <a:t>11/2/2019</a:t>
            </a:fld>
            <a:endParaRPr lang="en-US"/>
          </a:p>
        </p:txBody>
      </p:sp>
      <p:sp>
        <p:nvSpPr>
          <p:cNvPr id="5" name="Footer Placeholder 4">
            <a:extLst>
              <a:ext uri="{FF2B5EF4-FFF2-40B4-BE49-F238E27FC236}">
                <a16:creationId xmlns:a16="http://schemas.microsoft.com/office/drawing/2014/main" id="{7B88FDD9-7763-4130-91C9-02776EB89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CBB62-3CDC-4770-A34B-FE479E432A28}"/>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1925986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5BECE-2FF2-4C11-B59B-476114BD3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4D8FB6-8300-4789-850C-2E5B842606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A9873-50CA-43F6-9EEE-D06766390D99}"/>
              </a:ext>
            </a:extLst>
          </p:cNvPr>
          <p:cNvSpPr>
            <a:spLocks noGrp="1"/>
          </p:cNvSpPr>
          <p:nvPr>
            <p:ph type="dt" sz="half" idx="10"/>
          </p:nvPr>
        </p:nvSpPr>
        <p:spPr/>
        <p:txBody>
          <a:bodyPr/>
          <a:lstStyle/>
          <a:p>
            <a:fld id="{F1A511E7-5F1B-4E2B-9A95-FCE5B3FF9192}" type="datetimeFigureOut">
              <a:rPr lang="en-US" smtClean="0"/>
              <a:t>11/2/2019</a:t>
            </a:fld>
            <a:endParaRPr lang="en-US"/>
          </a:p>
        </p:txBody>
      </p:sp>
      <p:sp>
        <p:nvSpPr>
          <p:cNvPr id="5" name="Footer Placeholder 4">
            <a:extLst>
              <a:ext uri="{FF2B5EF4-FFF2-40B4-BE49-F238E27FC236}">
                <a16:creationId xmlns:a16="http://schemas.microsoft.com/office/drawing/2014/main" id="{49860F79-3BE5-45E3-956E-668344052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52D36-B2A4-4292-BB44-48397641D638}"/>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4182768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04249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C8B5-BCD9-48AD-A3DA-A9922AC611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30CEB4-6D1C-469F-A434-AF7432FDC0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47C5B-3EC8-435D-9ED1-CA726ECCA57A}"/>
              </a:ext>
            </a:extLst>
          </p:cNvPr>
          <p:cNvSpPr>
            <a:spLocks noGrp="1"/>
          </p:cNvSpPr>
          <p:nvPr>
            <p:ph type="dt" sz="half" idx="10"/>
          </p:nvPr>
        </p:nvSpPr>
        <p:spPr/>
        <p:txBody>
          <a:bodyPr/>
          <a:lstStyle/>
          <a:p>
            <a:fld id="{F1A511E7-5F1B-4E2B-9A95-FCE5B3FF9192}" type="datetimeFigureOut">
              <a:rPr lang="en-US" smtClean="0"/>
              <a:t>11/2/2019</a:t>
            </a:fld>
            <a:endParaRPr lang="en-US"/>
          </a:p>
        </p:txBody>
      </p:sp>
      <p:sp>
        <p:nvSpPr>
          <p:cNvPr id="5" name="Footer Placeholder 4">
            <a:extLst>
              <a:ext uri="{FF2B5EF4-FFF2-40B4-BE49-F238E27FC236}">
                <a16:creationId xmlns:a16="http://schemas.microsoft.com/office/drawing/2014/main" id="{B5566712-1D5A-4CAC-80A5-8F0F79D65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56A96-EFD5-4DF4-9784-A9EE44850F7A}"/>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28851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B1D6-DA37-4602-BB9C-4AF7DAC716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B10782-3779-498A-9EFA-00543A7095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B6D106-7FB8-47B3-98EB-F3862332A73C}"/>
              </a:ext>
            </a:extLst>
          </p:cNvPr>
          <p:cNvSpPr>
            <a:spLocks noGrp="1"/>
          </p:cNvSpPr>
          <p:nvPr>
            <p:ph type="dt" sz="half" idx="10"/>
          </p:nvPr>
        </p:nvSpPr>
        <p:spPr/>
        <p:txBody>
          <a:bodyPr/>
          <a:lstStyle/>
          <a:p>
            <a:fld id="{F1A511E7-5F1B-4E2B-9A95-FCE5B3FF9192}" type="datetimeFigureOut">
              <a:rPr lang="en-US" smtClean="0"/>
              <a:t>11/2/2019</a:t>
            </a:fld>
            <a:endParaRPr lang="en-US"/>
          </a:p>
        </p:txBody>
      </p:sp>
      <p:sp>
        <p:nvSpPr>
          <p:cNvPr id="5" name="Footer Placeholder 4">
            <a:extLst>
              <a:ext uri="{FF2B5EF4-FFF2-40B4-BE49-F238E27FC236}">
                <a16:creationId xmlns:a16="http://schemas.microsoft.com/office/drawing/2014/main" id="{B9949B34-1067-4AC6-974B-17809BF37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9B2D2-7441-4A60-A2B5-58B25FD59439}"/>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236475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96C9-91A1-4DC0-85C8-782AD76E33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31A42-D09D-4728-B968-E62F9CE846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728FC5-44DF-4526-8318-EF7C4A3E5E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EB4934-42AF-4C72-BCF9-5484CA1A744B}"/>
              </a:ext>
            </a:extLst>
          </p:cNvPr>
          <p:cNvSpPr>
            <a:spLocks noGrp="1"/>
          </p:cNvSpPr>
          <p:nvPr>
            <p:ph type="dt" sz="half" idx="10"/>
          </p:nvPr>
        </p:nvSpPr>
        <p:spPr/>
        <p:txBody>
          <a:bodyPr/>
          <a:lstStyle/>
          <a:p>
            <a:fld id="{F1A511E7-5F1B-4E2B-9A95-FCE5B3FF9192}" type="datetimeFigureOut">
              <a:rPr lang="en-US" smtClean="0"/>
              <a:t>11/2/2019</a:t>
            </a:fld>
            <a:endParaRPr lang="en-US"/>
          </a:p>
        </p:txBody>
      </p:sp>
      <p:sp>
        <p:nvSpPr>
          <p:cNvPr id="6" name="Footer Placeholder 5">
            <a:extLst>
              <a:ext uri="{FF2B5EF4-FFF2-40B4-BE49-F238E27FC236}">
                <a16:creationId xmlns:a16="http://schemas.microsoft.com/office/drawing/2014/main" id="{608DC901-6634-489C-9CAA-31F7D7717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109514-6958-4707-8EE4-00451C2819F1}"/>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271970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C2FC1-73D2-4485-84B1-5D05629EA5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377273-5916-4907-9CE4-6E67AAF179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CEBB20-31AA-4ABF-9637-A6A5F49256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3901CE-ACDA-4853-8FAA-4992C3988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5F7F7D-44F1-469B-B68D-B75ADBFFBA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319A94-EFFF-4EA4-A688-21F116D6167F}"/>
              </a:ext>
            </a:extLst>
          </p:cNvPr>
          <p:cNvSpPr>
            <a:spLocks noGrp="1"/>
          </p:cNvSpPr>
          <p:nvPr>
            <p:ph type="dt" sz="half" idx="10"/>
          </p:nvPr>
        </p:nvSpPr>
        <p:spPr/>
        <p:txBody>
          <a:bodyPr/>
          <a:lstStyle/>
          <a:p>
            <a:fld id="{F1A511E7-5F1B-4E2B-9A95-FCE5B3FF9192}" type="datetimeFigureOut">
              <a:rPr lang="en-US" smtClean="0"/>
              <a:t>11/2/2019</a:t>
            </a:fld>
            <a:endParaRPr lang="en-US"/>
          </a:p>
        </p:txBody>
      </p:sp>
      <p:sp>
        <p:nvSpPr>
          <p:cNvPr id="8" name="Footer Placeholder 7">
            <a:extLst>
              <a:ext uri="{FF2B5EF4-FFF2-40B4-BE49-F238E27FC236}">
                <a16:creationId xmlns:a16="http://schemas.microsoft.com/office/drawing/2014/main" id="{723C96C5-11C5-419B-96A4-4DC4DFE24F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739C9-2902-4D62-A200-79888B46473C}"/>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2894387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F45F-03AB-42D0-AF80-30BF31529F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C7841-EFAA-4374-9EB2-BB22460A2406}"/>
              </a:ext>
            </a:extLst>
          </p:cNvPr>
          <p:cNvSpPr>
            <a:spLocks noGrp="1"/>
          </p:cNvSpPr>
          <p:nvPr>
            <p:ph type="dt" sz="half" idx="10"/>
          </p:nvPr>
        </p:nvSpPr>
        <p:spPr/>
        <p:txBody>
          <a:bodyPr/>
          <a:lstStyle/>
          <a:p>
            <a:fld id="{F1A511E7-5F1B-4E2B-9A95-FCE5B3FF9192}" type="datetimeFigureOut">
              <a:rPr lang="en-US" smtClean="0"/>
              <a:t>11/2/2019</a:t>
            </a:fld>
            <a:endParaRPr lang="en-US"/>
          </a:p>
        </p:txBody>
      </p:sp>
      <p:sp>
        <p:nvSpPr>
          <p:cNvPr id="4" name="Footer Placeholder 3">
            <a:extLst>
              <a:ext uri="{FF2B5EF4-FFF2-40B4-BE49-F238E27FC236}">
                <a16:creationId xmlns:a16="http://schemas.microsoft.com/office/drawing/2014/main" id="{6E3D93DA-7C99-4D76-BCEE-9D3C687F98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F556D3-D4C8-4CFC-9B14-5F72B5D3A3C1}"/>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2562386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B493B0-7B1C-4136-BD6C-0C24E337061A}"/>
              </a:ext>
            </a:extLst>
          </p:cNvPr>
          <p:cNvSpPr>
            <a:spLocks noGrp="1"/>
          </p:cNvSpPr>
          <p:nvPr>
            <p:ph type="dt" sz="half" idx="10"/>
          </p:nvPr>
        </p:nvSpPr>
        <p:spPr/>
        <p:txBody>
          <a:bodyPr/>
          <a:lstStyle/>
          <a:p>
            <a:fld id="{F1A511E7-5F1B-4E2B-9A95-FCE5B3FF9192}" type="datetimeFigureOut">
              <a:rPr lang="en-US" smtClean="0"/>
              <a:t>11/2/2019</a:t>
            </a:fld>
            <a:endParaRPr lang="en-US"/>
          </a:p>
        </p:txBody>
      </p:sp>
      <p:sp>
        <p:nvSpPr>
          <p:cNvPr id="3" name="Footer Placeholder 2">
            <a:extLst>
              <a:ext uri="{FF2B5EF4-FFF2-40B4-BE49-F238E27FC236}">
                <a16:creationId xmlns:a16="http://schemas.microsoft.com/office/drawing/2014/main" id="{D346244B-0078-4183-BA20-9C3D24362B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8A591-532D-4BFC-99A1-F9196C8317E6}"/>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385462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242-60FE-41A4-9CF2-7006150590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C441B7-C3D5-449C-844F-82048EB56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833E38-B33E-4D16-9E76-87F9A7C88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E3946-EC15-42D2-8B36-DCCB13168063}"/>
              </a:ext>
            </a:extLst>
          </p:cNvPr>
          <p:cNvSpPr>
            <a:spLocks noGrp="1"/>
          </p:cNvSpPr>
          <p:nvPr>
            <p:ph type="dt" sz="half" idx="10"/>
          </p:nvPr>
        </p:nvSpPr>
        <p:spPr/>
        <p:txBody>
          <a:bodyPr/>
          <a:lstStyle/>
          <a:p>
            <a:fld id="{F1A511E7-5F1B-4E2B-9A95-FCE5B3FF9192}" type="datetimeFigureOut">
              <a:rPr lang="en-US" smtClean="0"/>
              <a:t>11/2/2019</a:t>
            </a:fld>
            <a:endParaRPr lang="en-US"/>
          </a:p>
        </p:txBody>
      </p:sp>
      <p:sp>
        <p:nvSpPr>
          <p:cNvPr id="6" name="Footer Placeholder 5">
            <a:extLst>
              <a:ext uri="{FF2B5EF4-FFF2-40B4-BE49-F238E27FC236}">
                <a16:creationId xmlns:a16="http://schemas.microsoft.com/office/drawing/2014/main" id="{2187E462-E5F1-45D5-90C7-A5C7AEEE7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1C26C-682A-47B3-9EC2-FF7AC5CC7280}"/>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2965857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2FC8-D16D-4DA3-AEE2-CBBFC3201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122B3A-F4DA-4CF5-ACE1-16EFD3C56F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8B6A0C-BB1D-44E5-9850-9AA75099F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AC1B6-29A9-4A02-807E-D6701888DCE1}"/>
              </a:ext>
            </a:extLst>
          </p:cNvPr>
          <p:cNvSpPr>
            <a:spLocks noGrp="1"/>
          </p:cNvSpPr>
          <p:nvPr>
            <p:ph type="dt" sz="half" idx="10"/>
          </p:nvPr>
        </p:nvSpPr>
        <p:spPr/>
        <p:txBody>
          <a:bodyPr/>
          <a:lstStyle/>
          <a:p>
            <a:fld id="{F1A511E7-5F1B-4E2B-9A95-FCE5B3FF9192}" type="datetimeFigureOut">
              <a:rPr lang="en-US" smtClean="0"/>
              <a:t>11/2/2019</a:t>
            </a:fld>
            <a:endParaRPr lang="en-US"/>
          </a:p>
        </p:txBody>
      </p:sp>
      <p:sp>
        <p:nvSpPr>
          <p:cNvPr id="6" name="Footer Placeholder 5">
            <a:extLst>
              <a:ext uri="{FF2B5EF4-FFF2-40B4-BE49-F238E27FC236}">
                <a16:creationId xmlns:a16="http://schemas.microsoft.com/office/drawing/2014/main" id="{9C63E038-121A-4907-8F53-24AAC8660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15098F-7D49-4088-9F79-A69D2AB9BD0C}"/>
              </a:ext>
            </a:extLst>
          </p:cNvPr>
          <p:cNvSpPr>
            <a:spLocks noGrp="1"/>
          </p:cNvSpPr>
          <p:nvPr>
            <p:ph type="sldNum" sz="quarter" idx="12"/>
          </p:nvPr>
        </p:nvSpPr>
        <p:spPr/>
        <p:txBody>
          <a:bodyPr/>
          <a:lstStyle/>
          <a:p>
            <a:fld id="{5CDF0A56-0F3D-49B3-AE67-ABA2DB08212B}" type="slidenum">
              <a:rPr lang="en-US" smtClean="0"/>
              <a:t>‹#›</a:t>
            </a:fld>
            <a:endParaRPr lang="en-US"/>
          </a:p>
        </p:txBody>
      </p:sp>
    </p:spTree>
    <p:extLst>
      <p:ext uri="{BB962C8B-B14F-4D97-AF65-F5344CB8AC3E}">
        <p14:creationId xmlns:p14="http://schemas.microsoft.com/office/powerpoint/2010/main" val="100059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0059B3-A6CF-4556-BFC0-EDF5B162A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EB6814-93A0-4AF4-B95B-B02B33E5C4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94E5A-7D63-46D5-AE00-3FA8F7C851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511E7-5F1B-4E2B-9A95-FCE5B3FF9192}" type="datetimeFigureOut">
              <a:rPr lang="en-US" smtClean="0"/>
              <a:t>11/2/2019</a:t>
            </a:fld>
            <a:endParaRPr lang="en-US"/>
          </a:p>
        </p:txBody>
      </p:sp>
      <p:sp>
        <p:nvSpPr>
          <p:cNvPr id="5" name="Footer Placeholder 4">
            <a:extLst>
              <a:ext uri="{FF2B5EF4-FFF2-40B4-BE49-F238E27FC236}">
                <a16:creationId xmlns:a16="http://schemas.microsoft.com/office/drawing/2014/main" id="{120238D3-AEAE-416C-8FD1-243D5704D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B1D61C-7596-4BBB-985E-A69A80E9EB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F0A56-0F3D-49B3-AE67-ABA2DB08212B}" type="slidenum">
              <a:rPr lang="en-US" smtClean="0"/>
              <a:t>‹#›</a:t>
            </a:fld>
            <a:endParaRPr lang="en-US"/>
          </a:p>
        </p:txBody>
      </p:sp>
    </p:spTree>
    <p:extLst>
      <p:ext uri="{BB962C8B-B14F-4D97-AF65-F5344CB8AC3E}">
        <p14:creationId xmlns:p14="http://schemas.microsoft.com/office/powerpoint/2010/main" val="287265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gif"/></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tnet.microsoft.com/download" TargetMode="External"/><Relationship Id="rId2" Type="http://schemas.openxmlformats.org/officeDocument/2006/relationships/hyperlink" Target="https://github.com/binbsr/.NETClassesCotiviti.git" TargetMode="External"/><Relationship Id="rId1" Type="http://schemas.openxmlformats.org/officeDocument/2006/relationships/slideLayout" Target="../slideLayouts/slideLayout2.xml"/><Relationship Id="rId4" Type="http://schemas.openxmlformats.org/officeDocument/2006/relationships/hyperlink" Target="https://code.visualstudio.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hyperlink" Target="https://docs.microsoft.com/en-us/dotnet/csharp/tutorials/intro-to-cshar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F06D-F5C9-484A-A324-860CFDF3C0B4}"/>
              </a:ext>
            </a:extLst>
          </p:cNvPr>
          <p:cNvSpPr>
            <a:spLocks noGrp="1"/>
          </p:cNvSpPr>
          <p:nvPr>
            <p:ph type="ctrTitle"/>
          </p:nvPr>
        </p:nvSpPr>
        <p:spPr>
          <a:xfrm>
            <a:off x="1524000" y="2245809"/>
            <a:ext cx="9144000" cy="1564716"/>
          </a:xfrm>
        </p:spPr>
        <p:txBody>
          <a:bodyPr>
            <a:normAutofit/>
          </a:bodyPr>
          <a:lstStyle/>
          <a:p>
            <a:r>
              <a:rPr lang="en-US" sz="7200" dirty="0"/>
              <a:t>.NET and C#</a:t>
            </a:r>
          </a:p>
        </p:txBody>
      </p:sp>
      <p:sp>
        <p:nvSpPr>
          <p:cNvPr id="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0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46B9-E1CB-46C1-888B-EDCB6C208FD5}"/>
              </a:ext>
            </a:extLst>
          </p:cNvPr>
          <p:cNvSpPr>
            <a:spLocks noGrp="1"/>
          </p:cNvSpPr>
          <p:nvPr>
            <p:ph type="title"/>
          </p:nvPr>
        </p:nvSpPr>
        <p:spPr>
          <a:xfrm>
            <a:off x="441158" y="112462"/>
            <a:ext cx="10515600" cy="669591"/>
          </a:xfrm>
        </p:spPr>
        <p:txBody>
          <a:bodyPr>
            <a:normAutofit fontScale="90000"/>
          </a:bodyPr>
          <a:lstStyle/>
          <a:p>
            <a:r>
              <a:rPr lang="en-US" sz="4400" b="1" dirty="0"/>
              <a:t>History</a:t>
            </a:r>
          </a:p>
        </p:txBody>
      </p:sp>
      <p:graphicFrame>
        <p:nvGraphicFramePr>
          <p:cNvPr id="22" name="Content Placeholder 2">
            <a:extLst>
              <a:ext uri="{FF2B5EF4-FFF2-40B4-BE49-F238E27FC236}">
                <a16:creationId xmlns:a16="http://schemas.microsoft.com/office/drawing/2014/main" id="{C68254EF-C720-42B2-969C-F0EE863AF5A5}"/>
              </a:ext>
            </a:extLst>
          </p:cNvPr>
          <p:cNvGraphicFramePr/>
          <p:nvPr>
            <p:extLst>
              <p:ext uri="{D42A27DB-BD31-4B8C-83A1-F6EECF244321}">
                <p14:modId xmlns:p14="http://schemas.microsoft.com/office/powerpoint/2010/main" val="1992263303"/>
              </p:ext>
            </p:extLst>
          </p:nvPr>
        </p:nvGraphicFramePr>
        <p:xfrm>
          <a:off x="441157" y="782053"/>
          <a:ext cx="11289631" cy="59634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1260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72">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173963-8090-444D-A94F-AC369E7DF5FD}"/>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a:spcBef>
                <a:spcPct val="0"/>
              </a:spcBef>
            </a:pPr>
            <a:r>
              <a:rPr lang="en-US" sz="4400" b="1" kern="1200">
                <a:solidFill>
                  <a:srgbClr val="000000"/>
                </a:solidFill>
                <a:latin typeface="+mj-lt"/>
                <a:ea typeface="+mj-ea"/>
                <a:cs typeface="+mj-cs"/>
              </a:rPr>
              <a:t>C# Programming Language</a:t>
            </a:r>
          </a:p>
        </p:txBody>
      </p:sp>
      <p:sp>
        <p:nvSpPr>
          <p:cNvPr id="77"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2" name="Picture 4" descr="Image result for c# logo">
            <a:extLst>
              <a:ext uri="{FF2B5EF4-FFF2-40B4-BE49-F238E27FC236}">
                <a16:creationId xmlns:a16="http://schemas.microsoft.com/office/drawing/2014/main" id="{7731ECFF-7A68-49BA-8EA1-689690A7EE31}"/>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r="4455" b="-3"/>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586ADD69-9941-4792-9C4F-AE31B2B428E9}"/>
              </a:ext>
            </a:extLst>
          </p:cNvPr>
          <p:cNvSpPr>
            <a:spLocks noGrp="1"/>
          </p:cNvSpPr>
          <p:nvPr>
            <p:ph type="body" idx="1"/>
          </p:nvPr>
        </p:nvSpPr>
        <p:spPr>
          <a:xfrm>
            <a:off x="6090574" y="2421682"/>
            <a:ext cx="4977578" cy="3639289"/>
          </a:xfrm>
        </p:spPr>
        <p:txBody>
          <a:bodyPr vert="horz" lIns="91440" tIns="45720" rIns="91440" bIns="45720" rtlCol="0" anchor="ctr">
            <a:normAutofit/>
          </a:bodyPr>
          <a:lstStyle/>
          <a:p>
            <a:pPr>
              <a:spcAft>
                <a:spcPts val="600"/>
              </a:spcAft>
            </a:pPr>
            <a:r>
              <a:rPr lang="en-US" sz="2000" kern="1200">
                <a:solidFill>
                  <a:srgbClr val="000000"/>
                </a:solidFill>
                <a:latin typeface="+mn-lt"/>
                <a:ea typeface="+mn-ea"/>
                <a:cs typeface="+mn-cs"/>
              </a:rPr>
              <a:t>A general-purpose, multi-paradigm programming language encompassing strong typing, imperative, declarative, functional, generic, object-oriented and component-oriented programming disciplines.</a:t>
            </a:r>
          </a:p>
          <a:p>
            <a:pPr>
              <a:spcAft>
                <a:spcPts val="600"/>
              </a:spcAft>
            </a:pPr>
            <a:r>
              <a:rPr lang="en-US" sz="2000" kern="1200">
                <a:solidFill>
                  <a:srgbClr val="000000"/>
                </a:solidFill>
                <a:latin typeface="+mn-lt"/>
                <a:ea typeface="+mn-ea"/>
                <a:cs typeface="+mn-cs"/>
              </a:rPr>
              <a:t>C# is one of the programming languages designed for CLI.</a:t>
            </a:r>
          </a:p>
          <a:p>
            <a:pPr>
              <a:spcAft>
                <a:spcPts val="600"/>
              </a:spcAft>
            </a:pPr>
            <a:endParaRPr lang="en-US" sz="2000" kern="1200">
              <a:solidFill>
                <a:srgbClr val="000000"/>
              </a:solidFill>
              <a:latin typeface="+mn-lt"/>
              <a:ea typeface="+mn-ea"/>
              <a:cs typeface="+mn-cs"/>
            </a:endParaRPr>
          </a:p>
        </p:txBody>
      </p:sp>
    </p:spTree>
    <p:extLst>
      <p:ext uri="{BB962C8B-B14F-4D97-AF65-F5344CB8AC3E}">
        <p14:creationId xmlns:p14="http://schemas.microsoft.com/office/powerpoint/2010/main" val="195788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6561-11DB-4E6B-AEC1-11DAF4CA4C02}"/>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4400" b="1" kern="1200" dirty="0">
                <a:solidFill>
                  <a:schemeClr val="tx1"/>
                </a:solidFill>
                <a:latin typeface="+mj-lt"/>
                <a:ea typeface="+mj-ea"/>
                <a:cs typeface="+mj-cs"/>
              </a:rPr>
              <a:t>Distinguishing features (</a:t>
            </a:r>
            <a:r>
              <a:rPr lang="en-US" sz="4400" kern="1200" dirty="0">
                <a:solidFill>
                  <a:schemeClr val="tx1"/>
                </a:solidFill>
                <a:latin typeface="+mj-lt"/>
                <a:ea typeface="+mj-ea"/>
                <a:cs typeface="+mj-cs"/>
              </a:rPr>
              <a:t>with C, C++, and Java</a:t>
            </a:r>
            <a:r>
              <a:rPr lang="en-US" sz="4400" b="1" kern="1200" dirty="0">
                <a:solidFill>
                  <a:schemeClr val="tx1"/>
                </a:solidFill>
                <a:latin typeface="+mj-lt"/>
                <a:ea typeface="+mj-ea"/>
                <a:cs typeface="+mj-cs"/>
              </a:rPr>
              <a:t>)</a:t>
            </a:r>
            <a:endParaRPr lang="en-US" sz="4400" kern="1200" dirty="0">
              <a:solidFill>
                <a:schemeClr val="tx1"/>
              </a:solidFill>
              <a:latin typeface="+mj-lt"/>
              <a:ea typeface="+mj-ea"/>
              <a:cs typeface="+mj-cs"/>
            </a:endParaRPr>
          </a:p>
        </p:txBody>
      </p:sp>
      <p:graphicFrame>
        <p:nvGraphicFramePr>
          <p:cNvPr id="12" name="Text Placeholder 2">
            <a:extLst>
              <a:ext uri="{FF2B5EF4-FFF2-40B4-BE49-F238E27FC236}">
                <a16:creationId xmlns:a16="http://schemas.microsoft.com/office/drawing/2014/main" id="{6E05739B-9B3E-4583-8201-A2E58E048EA2}"/>
              </a:ext>
            </a:extLst>
          </p:cNvPr>
          <p:cNvGraphicFramePr/>
          <p:nvPr>
            <p:extLst>
              <p:ext uri="{D42A27DB-BD31-4B8C-83A1-F6EECF244321}">
                <p14:modId xmlns:p14="http://schemas.microsoft.com/office/powerpoint/2010/main" val="30469376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355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269952-6C7C-4C19-A27E-5D9373394EEE}"/>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spcBef>
                <a:spcPct val="0"/>
              </a:spcBef>
            </a:pPr>
            <a:r>
              <a:rPr lang="en-US" sz="4000" b="1" kern="1200">
                <a:solidFill>
                  <a:schemeClr val="bg2"/>
                </a:solidFill>
                <a:latin typeface="+mj-lt"/>
                <a:ea typeface="+mj-ea"/>
                <a:cs typeface="+mj-cs"/>
              </a:rPr>
              <a:t>Integrated Development Environment (IDE)</a:t>
            </a:r>
          </a:p>
        </p:txBody>
      </p:sp>
    </p:spTree>
    <p:extLst>
      <p:ext uri="{BB962C8B-B14F-4D97-AF65-F5344CB8AC3E}">
        <p14:creationId xmlns:p14="http://schemas.microsoft.com/office/powerpoint/2010/main" val="327641334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58DF-FFD6-4030-BCEA-102708F2EE58}"/>
              </a:ext>
            </a:extLst>
          </p:cNvPr>
          <p:cNvSpPr>
            <a:spLocks noGrp="1"/>
          </p:cNvSpPr>
          <p:nvPr>
            <p:ph type="title"/>
          </p:nvPr>
        </p:nvSpPr>
        <p:spPr>
          <a:xfrm>
            <a:off x="838200" y="365125"/>
            <a:ext cx="10515600" cy="1325563"/>
          </a:xfrm>
        </p:spPr>
        <p:txBody>
          <a:bodyPr>
            <a:normAutofit/>
          </a:bodyPr>
          <a:lstStyle/>
          <a:p>
            <a:r>
              <a:rPr lang="en-US" sz="6600" b="1" dirty="0"/>
              <a:t>#</a:t>
            </a:r>
            <a:r>
              <a:rPr lang="en-US" sz="6600" b="1" dirty="0" err="1"/>
              <a:t>vshistory</a:t>
            </a:r>
            <a:endParaRPr lang="en-US" sz="6600" b="1" dirty="0"/>
          </a:p>
        </p:txBody>
      </p:sp>
      <p:pic>
        <p:nvPicPr>
          <p:cNvPr id="30" name="Picture 29">
            <a:extLst>
              <a:ext uri="{FF2B5EF4-FFF2-40B4-BE49-F238E27FC236}">
                <a16:creationId xmlns:a16="http://schemas.microsoft.com/office/drawing/2014/main" id="{E91C9AF2-08B0-49DB-A65E-D089DA37B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71231"/>
            <a:ext cx="2191250" cy="1455931"/>
          </a:xfrm>
          <a:prstGeom prst="rect">
            <a:avLst/>
          </a:prstGeom>
        </p:spPr>
      </p:pic>
      <p:pic>
        <p:nvPicPr>
          <p:cNvPr id="31" name="Picture 24" descr="Image result for visual studio 6 logo">
            <a:extLst>
              <a:ext uri="{FF2B5EF4-FFF2-40B4-BE49-F238E27FC236}">
                <a16:creationId xmlns:a16="http://schemas.microsoft.com/office/drawing/2014/main" id="{75F718F8-ACC8-4690-8C88-B4F0132E53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188" y="1796397"/>
            <a:ext cx="1658592" cy="20578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0" descr="Image result for visual studio 2003 logo">
            <a:extLst>
              <a:ext uri="{FF2B5EF4-FFF2-40B4-BE49-F238E27FC236}">
                <a16:creationId xmlns:a16="http://schemas.microsoft.com/office/drawing/2014/main" id="{52710F8F-CC28-42FC-A653-1F26F5FF2D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188" y="4556806"/>
            <a:ext cx="3420401" cy="116809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4" descr="Related image">
            <a:extLst>
              <a:ext uri="{FF2B5EF4-FFF2-40B4-BE49-F238E27FC236}">
                <a16:creationId xmlns:a16="http://schemas.microsoft.com/office/drawing/2014/main" id="{8CB9181D-7A80-4029-85F3-D4F9A704A8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1" y="4123509"/>
            <a:ext cx="1705074" cy="203469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6" descr="Related image">
            <a:extLst>
              <a:ext uri="{FF2B5EF4-FFF2-40B4-BE49-F238E27FC236}">
                <a16:creationId xmlns:a16="http://schemas.microsoft.com/office/drawing/2014/main" id="{ACFC786A-DF58-458A-8809-596A92B430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14588" y="1690688"/>
            <a:ext cx="1908221" cy="2163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58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 result for visual studio 2012 logo png">
            <a:extLst>
              <a:ext uri="{FF2B5EF4-FFF2-40B4-BE49-F238E27FC236}">
                <a16:creationId xmlns:a16="http://schemas.microsoft.com/office/drawing/2014/main" id="{C2C2C4CA-54DA-4728-81AC-7137A07DE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2043" y="3836247"/>
            <a:ext cx="2060298" cy="20602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visual studio 2010 logo">
            <a:extLst>
              <a:ext uri="{FF2B5EF4-FFF2-40B4-BE49-F238E27FC236}">
                <a16:creationId xmlns:a16="http://schemas.microsoft.com/office/drawing/2014/main" id="{826FFC99-E8B8-4731-8C60-7601C3F21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843" y="965200"/>
            <a:ext cx="2060298" cy="20602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2" descr="Image result for visual studio 2012 logo png">
            <a:extLst>
              <a:ext uri="{FF2B5EF4-FFF2-40B4-BE49-F238E27FC236}">
                <a16:creationId xmlns:a16="http://schemas.microsoft.com/office/drawing/2014/main" id="{EF1AC151-5D70-478F-B21D-728B78CFF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843" y="3832502"/>
            <a:ext cx="2060298" cy="20602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C1C7C4A-111E-4798-82E8-F6F104B2D69D}"/>
              </a:ext>
            </a:extLst>
          </p:cNvPr>
          <p:cNvSpPr txBox="1"/>
          <p:nvPr/>
        </p:nvSpPr>
        <p:spPr>
          <a:xfrm>
            <a:off x="5007566" y="3647836"/>
            <a:ext cx="951722" cy="369332"/>
          </a:xfrm>
          <a:prstGeom prst="rect">
            <a:avLst/>
          </a:prstGeom>
          <a:noFill/>
        </p:spPr>
        <p:txBody>
          <a:bodyPr wrap="square" rtlCol="0">
            <a:spAutoFit/>
          </a:bodyPr>
          <a:lstStyle/>
          <a:p>
            <a:r>
              <a:rPr lang="en-US" dirty="0"/>
              <a:t>VS2012</a:t>
            </a:r>
          </a:p>
        </p:txBody>
      </p:sp>
      <p:sp>
        <p:nvSpPr>
          <p:cNvPr id="15" name="TextBox 14">
            <a:extLst>
              <a:ext uri="{FF2B5EF4-FFF2-40B4-BE49-F238E27FC236}">
                <a16:creationId xmlns:a16="http://schemas.microsoft.com/office/drawing/2014/main" id="{80AF5A40-09E5-40EB-A5EF-F8CF9099C8EB}"/>
              </a:ext>
            </a:extLst>
          </p:cNvPr>
          <p:cNvSpPr txBox="1"/>
          <p:nvPr/>
        </p:nvSpPr>
        <p:spPr>
          <a:xfrm>
            <a:off x="10522338" y="776789"/>
            <a:ext cx="951722" cy="369332"/>
          </a:xfrm>
          <a:prstGeom prst="rect">
            <a:avLst/>
          </a:prstGeom>
          <a:noFill/>
        </p:spPr>
        <p:txBody>
          <a:bodyPr wrap="square" rtlCol="0">
            <a:spAutoFit/>
          </a:bodyPr>
          <a:lstStyle/>
          <a:p>
            <a:r>
              <a:rPr lang="en-US" dirty="0"/>
              <a:t>VS2010</a:t>
            </a:r>
          </a:p>
        </p:txBody>
      </p:sp>
      <p:sp>
        <p:nvSpPr>
          <p:cNvPr id="17" name="TextBox 16">
            <a:extLst>
              <a:ext uri="{FF2B5EF4-FFF2-40B4-BE49-F238E27FC236}">
                <a16:creationId xmlns:a16="http://schemas.microsoft.com/office/drawing/2014/main" id="{C4408563-5138-4E22-8FA6-4D356B19E15B}"/>
              </a:ext>
            </a:extLst>
          </p:cNvPr>
          <p:cNvSpPr txBox="1"/>
          <p:nvPr/>
        </p:nvSpPr>
        <p:spPr>
          <a:xfrm>
            <a:off x="10522338" y="3647836"/>
            <a:ext cx="951722" cy="369332"/>
          </a:xfrm>
          <a:prstGeom prst="rect">
            <a:avLst/>
          </a:prstGeom>
          <a:noFill/>
        </p:spPr>
        <p:txBody>
          <a:bodyPr wrap="square" rtlCol="0">
            <a:spAutoFit/>
          </a:bodyPr>
          <a:lstStyle/>
          <a:p>
            <a:r>
              <a:rPr lang="en-US" dirty="0"/>
              <a:t>VS2013</a:t>
            </a:r>
          </a:p>
        </p:txBody>
      </p:sp>
      <p:pic>
        <p:nvPicPr>
          <p:cNvPr id="10" name="Picture 9">
            <a:extLst>
              <a:ext uri="{FF2B5EF4-FFF2-40B4-BE49-F238E27FC236}">
                <a16:creationId xmlns:a16="http://schemas.microsoft.com/office/drawing/2014/main" id="{A0D6D9A1-7704-4AA6-BAD3-7A9ECB7B39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8991" y="1127928"/>
            <a:ext cx="4217241" cy="1610986"/>
          </a:xfrm>
          <a:prstGeom prst="rect">
            <a:avLst/>
          </a:prstGeom>
        </p:spPr>
      </p:pic>
    </p:spTree>
    <p:extLst>
      <p:ext uri="{BB962C8B-B14F-4D97-AF65-F5344CB8AC3E}">
        <p14:creationId xmlns:p14="http://schemas.microsoft.com/office/powerpoint/2010/main" val="337900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Image result for visual studio 2015 icons">
            <a:extLst>
              <a:ext uri="{FF2B5EF4-FFF2-40B4-BE49-F238E27FC236}">
                <a16:creationId xmlns:a16="http://schemas.microsoft.com/office/drawing/2014/main" id="{E32F4DCE-CC84-48B9-A3E7-453F03DCA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894" y="680055"/>
            <a:ext cx="2670205" cy="26702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A close up of a logo&#10;&#10;Description automatically generated">
            <a:extLst>
              <a:ext uri="{FF2B5EF4-FFF2-40B4-BE49-F238E27FC236}">
                <a16:creationId xmlns:a16="http://schemas.microsoft.com/office/drawing/2014/main" id="{1E47B2B0-AD00-4627-B6F3-711A22339BBE}"/>
              </a:ext>
            </a:extLst>
          </p:cNvPr>
          <p:cNvPicPr>
            <a:picLocks noChangeAspect="1"/>
          </p:cNvPicPr>
          <p:nvPr/>
        </p:nvPicPr>
        <p:blipFill>
          <a:blip r:embed="rId3"/>
          <a:stretch>
            <a:fillRect/>
          </a:stretch>
        </p:blipFill>
        <p:spPr>
          <a:xfrm>
            <a:off x="7722854" y="927278"/>
            <a:ext cx="2259610" cy="2237489"/>
          </a:xfrm>
          <a:prstGeom prst="rect">
            <a:avLst/>
          </a:prstGeom>
        </p:spPr>
      </p:pic>
      <p:pic>
        <p:nvPicPr>
          <p:cNvPr id="22" name="Picture 4" descr="Image result for vs code icon">
            <a:extLst>
              <a:ext uri="{FF2B5EF4-FFF2-40B4-BE49-F238E27FC236}">
                <a16:creationId xmlns:a16="http://schemas.microsoft.com/office/drawing/2014/main" id="{A727206F-2353-4890-9754-13D6C2CB7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3940" y="3832502"/>
            <a:ext cx="2008524" cy="200015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A close up of a sign&#10;&#10;Description automatically generated">
            <a:extLst>
              <a:ext uri="{FF2B5EF4-FFF2-40B4-BE49-F238E27FC236}">
                <a16:creationId xmlns:a16="http://schemas.microsoft.com/office/drawing/2014/main" id="{4FFF607C-6C15-477F-A97B-78383289067A}"/>
              </a:ext>
            </a:extLst>
          </p:cNvPr>
          <p:cNvPicPr>
            <a:picLocks noChangeAspect="1"/>
          </p:cNvPicPr>
          <p:nvPr/>
        </p:nvPicPr>
        <p:blipFill>
          <a:blip r:embed="rId5"/>
          <a:stretch>
            <a:fillRect/>
          </a:stretch>
        </p:blipFill>
        <p:spPr>
          <a:xfrm>
            <a:off x="2111062" y="3725574"/>
            <a:ext cx="2317870" cy="2312075"/>
          </a:xfrm>
          <a:prstGeom prst="rect">
            <a:avLst/>
          </a:prstGeom>
        </p:spPr>
      </p:pic>
      <p:sp>
        <p:nvSpPr>
          <p:cNvPr id="2" name="TextBox 1">
            <a:extLst>
              <a:ext uri="{FF2B5EF4-FFF2-40B4-BE49-F238E27FC236}">
                <a16:creationId xmlns:a16="http://schemas.microsoft.com/office/drawing/2014/main" id="{D8A35912-0E57-4B0D-8973-85C4DF789127}"/>
              </a:ext>
            </a:extLst>
          </p:cNvPr>
          <p:cNvSpPr txBox="1"/>
          <p:nvPr/>
        </p:nvSpPr>
        <p:spPr>
          <a:xfrm>
            <a:off x="4939568" y="3615640"/>
            <a:ext cx="1148587" cy="369332"/>
          </a:xfrm>
          <a:prstGeom prst="rect">
            <a:avLst/>
          </a:prstGeom>
          <a:noFill/>
        </p:spPr>
        <p:txBody>
          <a:bodyPr wrap="square" rtlCol="0">
            <a:spAutoFit/>
          </a:bodyPr>
          <a:lstStyle/>
          <a:p>
            <a:r>
              <a:rPr lang="en-US" dirty="0"/>
              <a:t>VS2019</a:t>
            </a:r>
          </a:p>
        </p:txBody>
      </p:sp>
      <p:sp>
        <p:nvSpPr>
          <p:cNvPr id="25" name="TextBox 24">
            <a:extLst>
              <a:ext uri="{FF2B5EF4-FFF2-40B4-BE49-F238E27FC236}">
                <a16:creationId xmlns:a16="http://schemas.microsoft.com/office/drawing/2014/main" id="{2BF11BDF-9F6F-4D06-8ABD-2152BD0087CF}"/>
              </a:ext>
            </a:extLst>
          </p:cNvPr>
          <p:cNvSpPr txBox="1"/>
          <p:nvPr/>
        </p:nvSpPr>
        <p:spPr>
          <a:xfrm>
            <a:off x="4973301" y="742612"/>
            <a:ext cx="1148587" cy="369332"/>
          </a:xfrm>
          <a:prstGeom prst="rect">
            <a:avLst/>
          </a:prstGeom>
          <a:noFill/>
        </p:spPr>
        <p:txBody>
          <a:bodyPr wrap="square" rtlCol="0">
            <a:spAutoFit/>
          </a:bodyPr>
          <a:lstStyle/>
          <a:p>
            <a:r>
              <a:rPr lang="en-US" dirty="0"/>
              <a:t>VS2015</a:t>
            </a:r>
          </a:p>
        </p:txBody>
      </p:sp>
      <p:sp>
        <p:nvSpPr>
          <p:cNvPr id="26" name="TextBox 25">
            <a:extLst>
              <a:ext uri="{FF2B5EF4-FFF2-40B4-BE49-F238E27FC236}">
                <a16:creationId xmlns:a16="http://schemas.microsoft.com/office/drawing/2014/main" id="{247555DB-E7F1-4E76-8EA7-62E609BF9060}"/>
              </a:ext>
            </a:extLst>
          </p:cNvPr>
          <p:cNvSpPr txBox="1"/>
          <p:nvPr/>
        </p:nvSpPr>
        <p:spPr>
          <a:xfrm>
            <a:off x="10486618" y="742612"/>
            <a:ext cx="1148587" cy="369332"/>
          </a:xfrm>
          <a:prstGeom prst="rect">
            <a:avLst/>
          </a:prstGeom>
          <a:noFill/>
        </p:spPr>
        <p:txBody>
          <a:bodyPr wrap="square" rtlCol="0">
            <a:spAutoFit/>
          </a:bodyPr>
          <a:lstStyle/>
          <a:p>
            <a:r>
              <a:rPr lang="en-US" dirty="0"/>
              <a:t>VS2017</a:t>
            </a:r>
          </a:p>
        </p:txBody>
      </p:sp>
    </p:spTree>
    <p:extLst>
      <p:ext uri="{BB962C8B-B14F-4D97-AF65-F5344CB8AC3E}">
        <p14:creationId xmlns:p14="http://schemas.microsoft.com/office/powerpoint/2010/main" val="254714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6E409-1332-4778-A56E-B455663717A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800" b="1" kern="1200" dirty="0">
                <a:solidFill>
                  <a:schemeClr val="tx1"/>
                </a:solidFill>
                <a:latin typeface="+mj-lt"/>
                <a:ea typeface="+mj-ea"/>
                <a:cs typeface="+mj-cs"/>
              </a:rPr>
              <a:t>.NET, </a:t>
            </a:r>
            <a:r>
              <a:rPr lang="en-US" sz="4800" b="1" dirty="0"/>
              <a:t>.NET Core and C# Together</a:t>
            </a:r>
            <a:endParaRPr lang="en-US" sz="4800" b="1" i="1" kern="1200" dirty="0">
              <a:solidFill>
                <a:schemeClr val="tx1"/>
              </a:solidFill>
              <a:latin typeface="+mj-lt"/>
              <a:ea typeface="+mj-ea"/>
              <a:cs typeface="+mj-cs"/>
            </a:endParaRPr>
          </a:p>
        </p:txBody>
      </p:sp>
      <p:graphicFrame>
        <p:nvGraphicFramePr>
          <p:cNvPr id="4" name="Table 3">
            <a:extLst>
              <a:ext uri="{FF2B5EF4-FFF2-40B4-BE49-F238E27FC236}">
                <a16:creationId xmlns:a16="http://schemas.microsoft.com/office/drawing/2014/main" id="{15D1386F-FD6C-4C7F-8823-447F66DADCF3}"/>
              </a:ext>
            </a:extLst>
          </p:cNvPr>
          <p:cNvGraphicFramePr>
            <a:graphicFrameLocks noGrp="1"/>
          </p:cNvGraphicFramePr>
          <p:nvPr>
            <p:extLst>
              <p:ext uri="{D42A27DB-BD31-4B8C-83A1-F6EECF244321}">
                <p14:modId xmlns:p14="http://schemas.microsoft.com/office/powerpoint/2010/main" val="893278484"/>
              </p:ext>
            </p:extLst>
          </p:nvPr>
        </p:nvGraphicFramePr>
        <p:xfrm>
          <a:off x="838200" y="1690688"/>
          <a:ext cx="10515600" cy="4480204"/>
        </p:xfrm>
        <a:graphic>
          <a:graphicData uri="http://schemas.openxmlformats.org/drawingml/2006/table">
            <a:tbl>
              <a:tblPr>
                <a:tableStyleId>{10A1B5D5-9B99-4C35-A422-299274C87663}</a:tableStyleId>
              </a:tblPr>
              <a:tblGrid>
                <a:gridCol w="1908822">
                  <a:extLst>
                    <a:ext uri="{9D8B030D-6E8A-4147-A177-3AD203B41FA5}">
                      <a16:colId xmlns:a16="http://schemas.microsoft.com/office/drawing/2014/main" val="20000"/>
                    </a:ext>
                  </a:extLst>
                </a:gridCol>
                <a:gridCol w="2322413">
                  <a:extLst>
                    <a:ext uri="{9D8B030D-6E8A-4147-A177-3AD203B41FA5}">
                      <a16:colId xmlns:a16="http://schemas.microsoft.com/office/drawing/2014/main" val="20001"/>
                    </a:ext>
                  </a:extLst>
                </a:gridCol>
                <a:gridCol w="3131112">
                  <a:extLst>
                    <a:ext uri="{9D8B030D-6E8A-4147-A177-3AD203B41FA5}">
                      <a16:colId xmlns:a16="http://schemas.microsoft.com/office/drawing/2014/main" val="20002"/>
                    </a:ext>
                  </a:extLst>
                </a:gridCol>
                <a:gridCol w="3153253">
                  <a:extLst>
                    <a:ext uri="{9D8B030D-6E8A-4147-A177-3AD203B41FA5}">
                      <a16:colId xmlns:a16="http://schemas.microsoft.com/office/drawing/2014/main" val="20003"/>
                    </a:ext>
                  </a:extLst>
                </a:gridCol>
              </a:tblGrid>
              <a:tr h="394668">
                <a:tc>
                  <a:txBody>
                    <a:bodyPr/>
                    <a:lstStyle/>
                    <a:p>
                      <a:pPr algn="l" fontAlgn="b"/>
                      <a:r>
                        <a:rPr lang="en-US" sz="2000" u="none" strike="noStrike">
                          <a:effectLst/>
                        </a:rPr>
                        <a:t>Version</a:t>
                      </a:r>
                      <a:endParaRPr lang="en-US" sz="2000" b="1" i="0" u="none" strike="noStrike" dirty="0">
                        <a:solidFill>
                          <a:srgbClr val="FFFFFF"/>
                        </a:solidFill>
                        <a:effectLst/>
                        <a:latin typeface="Calibri" panose="020F0502020204030204" pitchFamily="34" charset="0"/>
                      </a:endParaRPr>
                    </a:p>
                  </a:txBody>
                  <a:tcPr marL="9663" marR="9663" marT="9663" marB="0" anchor="b"/>
                </a:tc>
                <a:tc>
                  <a:txBody>
                    <a:bodyPr/>
                    <a:lstStyle/>
                    <a:p>
                      <a:pPr algn="l" fontAlgn="b"/>
                      <a:r>
                        <a:rPr lang="en-US" sz="2000" u="none" strike="noStrike">
                          <a:effectLst/>
                        </a:rPr>
                        <a:t>Release Date</a:t>
                      </a:r>
                      <a:endParaRPr lang="en-US" sz="2000" b="1" i="0" u="none" strike="noStrike" dirty="0">
                        <a:solidFill>
                          <a:srgbClr val="FFFFFF"/>
                        </a:solidFill>
                        <a:effectLst/>
                        <a:latin typeface="Calibri" panose="020F0502020204030204" pitchFamily="34" charset="0"/>
                      </a:endParaRPr>
                    </a:p>
                  </a:txBody>
                  <a:tcPr marL="9663" marR="9663" marT="9663" marB="0" anchor="b"/>
                </a:tc>
                <a:tc>
                  <a:txBody>
                    <a:bodyPr/>
                    <a:lstStyle/>
                    <a:p>
                      <a:pPr algn="l" fontAlgn="b"/>
                      <a:r>
                        <a:rPr lang="en-US" sz="2000" u="none" strike="noStrike" dirty="0">
                          <a:effectLst/>
                        </a:rPr>
                        <a:t>.NET/.NET Core</a:t>
                      </a:r>
                      <a:endParaRPr lang="en-US" sz="2000" b="1" i="0" u="none" strike="noStrike" dirty="0">
                        <a:solidFill>
                          <a:srgbClr val="FFFFFF"/>
                        </a:solidFill>
                        <a:effectLst/>
                        <a:latin typeface="Calibri" panose="020F0502020204030204" pitchFamily="34" charset="0"/>
                      </a:endParaRPr>
                    </a:p>
                  </a:txBody>
                  <a:tcPr marL="9663" marR="9663" marT="9663" marB="0" anchor="b"/>
                </a:tc>
                <a:tc>
                  <a:txBody>
                    <a:bodyPr/>
                    <a:lstStyle/>
                    <a:p>
                      <a:pPr algn="l" fontAlgn="b"/>
                      <a:r>
                        <a:rPr lang="en-US" sz="2000" u="none" strike="noStrike">
                          <a:effectLst/>
                        </a:rPr>
                        <a:t>Visual Studio</a:t>
                      </a:r>
                      <a:endParaRPr lang="en-US" sz="2000" b="1" i="0" u="none" strike="noStrike" dirty="0">
                        <a:solidFill>
                          <a:srgbClr val="FFFFFF"/>
                        </a:solidFill>
                        <a:effectLst/>
                        <a:latin typeface="Calibri" panose="020F0502020204030204" pitchFamily="34" charset="0"/>
                      </a:endParaRPr>
                    </a:p>
                  </a:txBody>
                  <a:tcPr marL="9663" marR="9663" marT="9663" marB="0" anchor="b"/>
                </a:tc>
                <a:extLst>
                  <a:ext uri="{0D108BD9-81ED-4DB2-BD59-A6C34878D82A}">
                    <a16:rowId xmlns:a16="http://schemas.microsoft.com/office/drawing/2014/main" val="10000"/>
                  </a:ext>
                </a:extLst>
              </a:tr>
              <a:tr h="291824">
                <a:tc>
                  <a:txBody>
                    <a:bodyPr/>
                    <a:lstStyle/>
                    <a:p>
                      <a:pPr algn="l" fontAlgn="b"/>
                      <a:r>
                        <a:rPr lang="en-US" sz="1400" u="none" strike="noStrike">
                          <a:effectLst/>
                        </a:rPr>
                        <a:t>C# 1.0</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Jan 2002</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.NET 1.0</a:t>
                      </a:r>
                      <a:endParaRPr lang="en-US" sz="1400" b="1" i="0" u="none" strike="noStrike">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Visual Studio .NET 2002</a:t>
                      </a:r>
                      <a:endParaRPr lang="en-US" sz="1400" b="1" i="0" u="none" strike="noStrike" dirty="0">
                        <a:solidFill>
                          <a:srgbClr val="000000"/>
                        </a:solidFill>
                        <a:effectLst/>
                        <a:latin typeface="Calibri" panose="020F0502020204030204" pitchFamily="34" charset="0"/>
                      </a:endParaRPr>
                    </a:p>
                  </a:txBody>
                  <a:tcPr marL="9663" marR="9663" marT="9663" marB="0" anchor="b"/>
                </a:tc>
                <a:extLst>
                  <a:ext uri="{0D108BD9-81ED-4DB2-BD59-A6C34878D82A}">
                    <a16:rowId xmlns:a16="http://schemas.microsoft.com/office/drawing/2014/main" val="10001"/>
                  </a:ext>
                </a:extLst>
              </a:tr>
              <a:tr h="291824">
                <a:tc>
                  <a:txBody>
                    <a:bodyPr/>
                    <a:lstStyle/>
                    <a:p>
                      <a:pPr algn="l" fontAlgn="b"/>
                      <a:r>
                        <a:rPr lang="en-US" sz="1400" u="none" strike="noStrike">
                          <a:effectLst/>
                        </a:rPr>
                        <a:t>C# 1.1 and 1.2</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Apr 2003</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.NET 1.1</a:t>
                      </a:r>
                      <a:endParaRPr lang="en-US" sz="1400" b="1" i="0" u="none" strike="noStrike">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Visual Studio .NET 2003</a:t>
                      </a:r>
                      <a:endParaRPr lang="en-US" sz="1400" b="1" i="0" u="none" strike="noStrike" dirty="0">
                        <a:solidFill>
                          <a:srgbClr val="000000"/>
                        </a:solidFill>
                        <a:effectLst/>
                        <a:latin typeface="Calibri" panose="020F0502020204030204" pitchFamily="34" charset="0"/>
                      </a:endParaRPr>
                    </a:p>
                  </a:txBody>
                  <a:tcPr marL="9663" marR="9663" marT="9663" marB="0" anchor="b"/>
                </a:tc>
                <a:extLst>
                  <a:ext uri="{0D108BD9-81ED-4DB2-BD59-A6C34878D82A}">
                    <a16:rowId xmlns:a16="http://schemas.microsoft.com/office/drawing/2014/main" val="10002"/>
                  </a:ext>
                </a:extLst>
              </a:tr>
              <a:tr h="291824">
                <a:tc>
                  <a:txBody>
                    <a:bodyPr/>
                    <a:lstStyle/>
                    <a:p>
                      <a:pPr algn="l" fontAlgn="b"/>
                      <a:r>
                        <a:rPr lang="en-US" sz="1400" u="none" strike="noStrike">
                          <a:effectLst/>
                        </a:rPr>
                        <a:t>C# 2.0</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Nov 2005</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.NET 2.0</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Visual Studio 2005</a:t>
                      </a:r>
                      <a:endParaRPr lang="en-US" sz="1400" b="1" i="0" u="none" strike="noStrike" dirty="0">
                        <a:solidFill>
                          <a:srgbClr val="000000"/>
                        </a:solidFill>
                        <a:effectLst/>
                        <a:latin typeface="Calibri" panose="020F0502020204030204" pitchFamily="34" charset="0"/>
                      </a:endParaRPr>
                    </a:p>
                  </a:txBody>
                  <a:tcPr marL="9663" marR="9663" marT="9663" marB="0" anchor="b"/>
                </a:tc>
                <a:extLst>
                  <a:ext uri="{0D108BD9-81ED-4DB2-BD59-A6C34878D82A}">
                    <a16:rowId xmlns:a16="http://schemas.microsoft.com/office/drawing/2014/main" val="10003"/>
                  </a:ext>
                </a:extLst>
              </a:tr>
              <a:tr h="291824">
                <a:tc>
                  <a:txBody>
                    <a:bodyPr/>
                    <a:lstStyle/>
                    <a:p>
                      <a:pPr algn="l" fontAlgn="b"/>
                      <a:r>
                        <a:rPr lang="en-US" sz="1400" u="none" strike="noStrike">
                          <a:effectLst/>
                        </a:rPr>
                        <a:t>C# 3.0</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Nov 2007</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.NET 2.0</a:t>
                      </a:r>
                      <a:endParaRPr lang="en-US" sz="1400" b="1" i="0" u="none" strike="noStrike">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Visual Studio 2008</a:t>
                      </a:r>
                      <a:endParaRPr lang="en-US" sz="1400" b="1" i="0" u="none" strike="noStrike" dirty="0">
                        <a:solidFill>
                          <a:srgbClr val="000000"/>
                        </a:solidFill>
                        <a:effectLst/>
                        <a:latin typeface="Calibri" panose="020F0502020204030204" pitchFamily="34" charset="0"/>
                      </a:endParaRPr>
                    </a:p>
                  </a:txBody>
                  <a:tcPr marL="9663" marR="9663" marT="9663" marB="0" anchor="b"/>
                </a:tc>
                <a:extLst>
                  <a:ext uri="{0D108BD9-81ED-4DB2-BD59-A6C34878D82A}">
                    <a16:rowId xmlns:a16="http://schemas.microsoft.com/office/drawing/2014/main" val="10004"/>
                  </a:ext>
                </a:extLst>
              </a:tr>
              <a:tr h="291824">
                <a:tc>
                  <a:txBody>
                    <a:bodyPr/>
                    <a:lstStyle/>
                    <a:p>
                      <a:pPr algn="l" fontAlgn="b"/>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.NET 3.0</a:t>
                      </a:r>
                      <a:endParaRPr lang="en-US" sz="1400" b="1" i="0" u="none" strike="noStrike">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Visual Studio 2010</a:t>
                      </a:r>
                      <a:endParaRPr lang="en-US" sz="1400" b="1" i="0" u="none" strike="noStrike" dirty="0">
                        <a:solidFill>
                          <a:srgbClr val="000000"/>
                        </a:solidFill>
                        <a:effectLst/>
                        <a:latin typeface="Calibri" panose="020F0502020204030204" pitchFamily="34" charset="0"/>
                      </a:endParaRPr>
                    </a:p>
                  </a:txBody>
                  <a:tcPr marL="9663" marR="9663" marT="9663" marB="0" anchor="b"/>
                </a:tc>
                <a:extLst>
                  <a:ext uri="{0D108BD9-81ED-4DB2-BD59-A6C34878D82A}">
                    <a16:rowId xmlns:a16="http://schemas.microsoft.com/office/drawing/2014/main" val="10005"/>
                  </a:ext>
                </a:extLst>
              </a:tr>
              <a:tr h="291824">
                <a:tc>
                  <a:txBody>
                    <a:bodyPr/>
                    <a:lstStyle/>
                    <a:p>
                      <a:pPr algn="l" fontAlgn="b"/>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.NET 3.5</a:t>
                      </a:r>
                      <a:endParaRPr lang="en-US" sz="1400" b="1" i="0" u="none" strike="noStrike">
                        <a:solidFill>
                          <a:srgbClr val="000000"/>
                        </a:solidFill>
                        <a:effectLst/>
                        <a:latin typeface="Calibri" panose="020F0502020204030204" pitchFamily="34" charset="0"/>
                      </a:endParaRPr>
                    </a:p>
                  </a:txBody>
                  <a:tcPr marL="9663" marR="9663" marT="9663" marB="0" anchor="b"/>
                </a:tc>
                <a:tc>
                  <a:txBody>
                    <a:bodyPr/>
                    <a:lstStyle/>
                    <a:p>
                      <a:pPr algn="l" fontAlgn="b"/>
                      <a:endParaRPr lang="en-US" sz="1400" b="1" i="0" u="none" strike="noStrike" dirty="0">
                        <a:solidFill>
                          <a:srgbClr val="000000"/>
                        </a:solidFill>
                        <a:effectLst/>
                        <a:latin typeface="Calibri" panose="020F0502020204030204" pitchFamily="34" charset="0"/>
                      </a:endParaRPr>
                    </a:p>
                  </a:txBody>
                  <a:tcPr marL="9663" marR="9663" marT="9663" marB="0" anchor="b"/>
                </a:tc>
                <a:extLst>
                  <a:ext uri="{0D108BD9-81ED-4DB2-BD59-A6C34878D82A}">
                    <a16:rowId xmlns:a16="http://schemas.microsoft.com/office/drawing/2014/main" val="10006"/>
                  </a:ext>
                </a:extLst>
              </a:tr>
              <a:tr h="291824">
                <a:tc>
                  <a:txBody>
                    <a:bodyPr/>
                    <a:lstStyle/>
                    <a:p>
                      <a:pPr algn="l" fontAlgn="b"/>
                      <a:r>
                        <a:rPr lang="en-US" sz="1400" u="none" strike="noStrike">
                          <a:effectLst/>
                        </a:rPr>
                        <a:t>C# 4.0</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dirty="0">
                          <a:effectLst/>
                        </a:rPr>
                        <a:t>Apr 2010</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.NET  4</a:t>
                      </a:r>
                      <a:endParaRPr lang="en-US" sz="1400" b="1" i="0" u="none" strike="noStrike">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Visual Studio 2010</a:t>
                      </a:r>
                      <a:endParaRPr lang="en-US" sz="1400" b="1" i="0" u="none" strike="noStrike" dirty="0">
                        <a:solidFill>
                          <a:srgbClr val="000000"/>
                        </a:solidFill>
                        <a:effectLst/>
                        <a:latin typeface="Calibri" panose="020F0502020204030204" pitchFamily="34" charset="0"/>
                      </a:endParaRPr>
                    </a:p>
                  </a:txBody>
                  <a:tcPr marL="9663" marR="9663" marT="9663" marB="0" anchor="b"/>
                </a:tc>
                <a:extLst>
                  <a:ext uri="{0D108BD9-81ED-4DB2-BD59-A6C34878D82A}">
                    <a16:rowId xmlns:a16="http://schemas.microsoft.com/office/drawing/2014/main" val="10007"/>
                  </a:ext>
                </a:extLst>
              </a:tr>
              <a:tr h="291824">
                <a:tc>
                  <a:txBody>
                    <a:bodyPr/>
                    <a:lstStyle/>
                    <a:p>
                      <a:pPr algn="l" fontAlgn="b"/>
                      <a:r>
                        <a:rPr lang="en-US" sz="1400" u="none" strike="noStrike">
                          <a:effectLst/>
                        </a:rPr>
                        <a:t>C# 5.0</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dirty="0">
                          <a:effectLst/>
                        </a:rPr>
                        <a:t>Aug 2012</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.NET 4.5</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dirty="0">
                          <a:effectLst/>
                        </a:rPr>
                        <a:t>Visual Studio 2012, Visual Studio 2013</a:t>
                      </a:r>
                      <a:endParaRPr lang="en-US" sz="1400" b="1" i="0" u="none" strike="noStrike" dirty="0">
                        <a:solidFill>
                          <a:srgbClr val="000000"/>
                        </a:solidFill>
                        <a:effectLst/>
                        <a:latin typeface="Calibri" panose="020F0502020204030204" pitchFamily="34" charset="0"/>
                      </a:endParaRPr>
                    </a:p>
                  </a:txBody>
                  <a:tcPr marL="9663" marR="9663" marT="9663" marB="0" anchor="b"/>
                </a:tc>
                <a:extLst>
                  <a:ext uri="{0D108BD9-81ED-4DB2-BD59-A6C34878D82A}">
                    <a16:rowId xmlns:a16="http://schemas.microsoft.com/office/drawing/2014/main" val="10008"/>
                  </a:ext>
                </a:extLst>
              </a:tr>
              <a:tr h="291824">
                <a:tc>
                  <a:txBody>
                    <a:bodyPr/>
                    <a:lstStyle/>
                    <a:p>
                      <a:pPr algn="l" fontAlgn="b"/>
                      <a:r>
                        <a:rPr lang="en-US" sz="1400" u="none" strike="noStrike" dirty="0">
                          <a:effectLst/>
                        </a:rPr>
                        <a:t>C# 6.0</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Jul 2015</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nl-NL" sz="1400" u="none" strike="noStrike">
                          <a:effectLst/>
                        </a:rPr>
                        <a:t>.NET 4.6, .NET Core 1.0</a:t>
                      </a:r>
                      <a:endParaRPr lang="nl-NL"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dirty="0">
                          <a:effectLst/>
                        </a:rPr>
                        <a:t>Visual Studio 2015</a:t>
                      </a:r>
                      <a:endParaRPr lang="en-US" sz="1400" b="1" i="0" u="none" strike="noStrike" dirty="0">
                        <a:solidFill>
                          <a:srgbClr val="000000"/>
                        </a:solidFill>
                        <a:effectLst/>
                        <a:latin typeface="Calibri" panose="020F0502020204030204" pitchFamily="34" charset="0"/>
                      </a:endParaRPr>
                    </a:p>
                  </a:txBody>
                  <a:tcPr marL="9663" marR="9663" marT="9663" marB="0" anchor="b"/>
                </a:tc>
                <a:extLst>
                  <a:ext uri="{0D108BD9-81ED-4DB2-BD59-A6C34878D82A}">
                    <a16:rowId xmlns:a16="http://schemas.microsoft.com/office/drawing/2014/main" val="10010"/>
                  </a:ext>
                </a:extLst>
              </a:tr>
              <a:tr h="291824">
                <a:tc>
                  <a:txBody>
                    <a:bodyPr/>
                    <a:lstStyle/>
                    <a:p>
                      <a:pPr algn="l" fontAlgn="b"/>
                      <a:r>
                        <a:rPr lang="en-US" sz="1400" u="none" strike="noStrike">
                          <a:effectLst/>
                        </a:rPr>
                        <a:t>C# 7.0</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Mar 2017</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nl-NL" sz="1400" u="none" strike="noStrike">
                          <a:effectLst/>
                        </a:rPr>
                        <a:t>.NET 4.6.2, .NET Core 1.1</a:t>
                      </a:r>
                      <a:endParaRPr lang="nl-NL"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cap="none">
                          <a:effectLst/>
                          <a:sym typeface="Arial"/>
                        </a:rPr>
                        <a:t>Visual Studio 2017</a:t>
                      </a:r>
                      <a:endParaRPr lang="en-US" sz="1400" b="1" i="0" u="none" strike="noStrike" cap="none" dirty="0">
                        <a:solidFill>
                          <a:schemeClr val="lt1"/>
                        </a:solidFill>
                        <a:effectLst/>
                        <a:latin typeface="+mn-lt"/>
                        <a:ea typeface="+mn-ea"/>
                        <a:cs typeface="+mn-cs"/>
                        <a:sym typeface="Arial"/>
                      </a:endParaRPr>
                    </a:p>
                  </a:txBody>
                  <a:tcPr marL="9663" marR="9663" marT="9663" marB="0" anchor="b"/>
                </a:tc>
                <a:extLst>
                  <a:ext uri="{0D108BD9-81ED-4DB2-BD59-A6C34878D82A}">
                    <a16:rowId xmlns:a16="http://schemas.microsoft.com/office/drawing/2014/main" val="10011"/>
                  </a:ext>
                </a:extLst>
              </a:tr>
              <a:tr h="291824">
                <a:tc>
                  <a:txBody>
                    <a:bodyPr/>
                    <a:lstStyle/>
                    <a:p>
                      <a:pPr algn="l" fontAlgn="b"/>
                      <a:r>
                        <a:rPr lang="en-US" sz="1400" u="none" strike="noStrike">
                          <a:effectLst/>
                        </a:rPr>
                        <a:t>C# 7.1</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a:effectLst/>
                        </a:rPr>
                        <a:t>Aug 2017</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nl-NL" sz="1400" u="none" strike="noStrike">
                          <a:effectLst/>
                        </a:rPr>
                        <a:t>.NET 4.7, .NET Core 2.0</a:t>
                      </a:r>
                      <a:endParaRPr lang="nl-NL"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cap="none">
                          <a:effectLst/>
                          <a:sym typeface="Arial"/>
                        </a:rPr>
                        <a:t>Visual Studio 2017(15.3)</a:t>
                      </a:r>
                      <a:endParaRPr lang="en-US" sz="1400" b="1" i="0" u="none" strike="noStrike" cap="none" dirty="0">
                        <a:solidFill>
                          <a:schemeClr val="lt1"/>
                        </a:solidFill>
                        <a:effectLst/>
                        <a:latin typeface="+mn-lt"/>
                        <a:ea typeface="+mn-ea"/>
                        <a:cs typeface="+mn-cs"/>
                        <a:sym typeface="Arial"/>
                      </a:endParaRPr>
                    </a:p>
                  </a:txBody>
                  <a:tcPr marL="9663" marR="9663" marT="9663" marB="0" anchor="b"/>
                </a:tc>
                <a:extLst>
                  <a:ext uri="{0D108BD9-81ED-4DB2-BD59-A6C34878D82A}">
                    <a16:rowId xmlns:a16="http://schemas.microsoft.com/office/drawing/2014/main" val="3493836707"/>
                  </a:ext>
                </a:extLst>
              </a:tr>
              <a:tr h="291824">
                <a:tc>
                  <a:txBody>
                    <a:bodyPr/>
                    <a:lstStyle/>
                    <a:p>
                      <a:pPr marL="0" algn="l" defTabSz="914400" rtl="0" eaLnBrk="1" fontAlgn="b" latinLnBrk="0" hangingPunct="1"/>
                      <a:r>
                        <a:rPr lang="en-US" sz="1400" u="none" strike="noStrike" kern="1200">
                          <a:effectLst/>
                        </a:rPr>
                        <a:t>C# 7.2</a:t>
                      </a:r>
                      <a:endParaRPr lang="en-US" sz="1400" b="1" u="none" strike="noStrike" kern="1200" dirty="0">
                        <a:solidFill>
                          <a:schemeClr val="lt1"/>
                        </a:solidFill>
                        <a:effectLst/>
                        <a:latin typeface="+mn-lt"/>
                        <a:ea typeface="+mn-ea"/>
                        <a:cs typeface="+mn-cs"/>
                      </a:endParaRPr>
                    </a:p>
                  </a:txBody>
                  <a:tcPr marL="9663" marR="9663" marT="9663" marB="0" anchor="b"/>
                </a:tc>
                <a:tc>
                  <a:txBody>
                    <a:bodyPr/>
                    <a:lstStyle/>
                    <a:p>
                      <a:pPr algn="l" fontAlgn="b"/>
                      <a:r>
                        <a:rPr lang="en-US" sz="1400" u="none" strike="noStrike">
                          <a:effectLst/>
                        </a:rPr>
                        <a:t>Nov 2017</a:t>
                      </a:r>
                      <a:endParaRPr lang="en-US"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nl-NL" sz="1400" u="none" strike="noStrike">
                          <a:effectLst/>
                        </a:rPr>
                        <a:t>.NET 4.7.1, .NET Core 2.0</a:t>
                      </a:r>
                      <a:endParaRPr lang="nl-NL" sz="1400" b="1" i="0" u="none" strike="noStrike" dirty="0">
                        <a:solidFill>
                          <a:srgbClr val="000000"/>
                        </a:solidFill>
                        <a:effectLst/>
                        <a:latin typeface="Calibri" panose="020F0502020204030204" pitchFamily="34" charset="0"/>
                      </a:endParaRPr>
                    </a:p>
                  </a:txBody>
                  <a:tcPr marL="9663" marR="9663" marT="9663" marB="0" anchor="b"/>
                </a:tc>
                <a:tc>
                  <a:txBody>
                    <a:bodyPr/>
                    <a:lstStyle/>
                    <a:p>
                      <a:pPr algn="l" fontAlgn="b"/>
                      <a:r>
                        <a:rPr lang="en-US" sz="1400" u="none" strike="noStrike" cap="none" dirty="0">
                          <a:effectLst/>
                          <a:sym typeface="Arial"/>
                        </a:rPr>
                        <a:t>Visual Studio 2017(15.5)</a:t>
                      </a:r>
                      <a:endParaRPr lang="en-US" sz="1400" b="1" i="0" u="none" strike="noStrike" cap="none" dirty="0">
                        <a:solidFill>
                          <a:schemeClr val="lt1"/>
                        </a:solidFill>
                        <a:effectLst/>
                        <a:latin typeface="+mn-lt"/>
                        <a:ea typeface="+mn-ea"/>
                        <a:cs typeface="+mn-cs"/>
                        <a:sym typeface="Arial"/>
                      </a:endParaRPr>
                    </a:p>
                  </a:txBody>
                  <a:tcPr marL="9663" marR="9663" marT="9663" marB="0" anchor="b"/>
                </a:tc>
                <a:extLst>
                  <a:ext uri="{0D108BD9-81ED-4DB2-BD59-A6C34878D82A}">
                    <a16:rowId xmlns:a16="http://schemas.microsoft.com/office/drawing/2014/main" val="1186839892"/>
                  </a:ext>
                </a:extLst>
              </a:tr>
              <a:tr h="291824">
                <a:tc>
                  <a:txBody>
                    <a:bodyPr/>
                    <a:lstStyle/>
                    <a:p>
                      <a:pPr marL="0" algn="l" defTabSz="914400" rtl="0" eaLnBrk="1" fontAlgn="b" latinLnBrk="0" hangingPunct="1"/>
                      <a:r>
                        <a:rPr lang="en-US" sz="1400" u="none" strike="noStrike" kern="1200">
                          <a:effectLst/>
                        </a:rPr>
                        <a:t>C# 7.3</a:t>
                      </a:r>
                      <a:endParaRPr lang="en-US" sz="1400" b="1" u="none" strike="noStrike" kern="1200" dirty="0">
                        <a:solidFill>
                          <a:schemeClr val="lt1"/>
                        </a:solidFill>
                        <a:effectLst/>
                        <a:latin typeface="+mn-lt"/>
                        <a:ea typeface="+mn-ea"/>
                        <a:cs typeface="+mn-cs"/>
                      </a:endParaRPr>
                    </a:p>
                  </a:txBody>
                  <a:tcPr marL="9663" marR="9663" marT="9663" marB="0" anchor="b"/>
                </a:tc>
                <a:tc>
                  <a:txBody>
                    <a:bodyPr/>
                    <a:lstStyle/>
                    <a:p>
                      <a:pPr marL="0" algn="l" defTabSz="914400" rtl="0" eaLnBrk="1" fontAlgn="b" latinLnBrk="0" hangingPunct="1"/>
                      <a:r>
                        <a:rPr lang="en-US" sz="1400" u="none" strike="noStrike" kern="1200">
                          <a:effectLst/>
                        </a:rPr>
                        <a:t>May 2018</a:t>
                      </a:r>
                      <a:endParaRPr lang="en-US" sz="1400" b="1" u="none" strike="noStrike" kern="1200" dirty="0">
                        <a:solidFill>
                          <a:schemeClr val="lt1"/>
                        </a:solidFill>
                        <a:effectLst/>
                        <a:latin typeface="+mn-lt"/>
                        <a:ea typeface="+mn-ea"/>
                        <a:cs typeface="+mn-cs"/>
                      </a:endParaRPr>
                    </a:p>
                  </a:txBody>
                  <a:tcPr marL="9663" marR="9663" marT="9663" marB="0" anchor="b"/>
                </a:tc>
                <a:tc>
                  <a:txBody>
                    <a:bodyPr/>
                    <a:lstStyle/>
                    <a:p>
                      <a:pPr algn="l" fontAlgn="b"/>
                      <a:r>
                        <a:rPr lang="nl-NL" sz="1400" u="none" strike="noStrike">
                          <a:effectLst/>
                        </a:rPr>
                        <a:t>.NET 4.7.2, .NET Core 2.1</a:t>
                      </a:r>
                      <a:endParaRPr lang="nl-NL" sz="1400" b="1" i="0" u="none" strike="noStrike" dirty="0">
                        <a:solidFill>
                          <a:srgbClr val="000000"/>
                        </a:solidFill>
                        <a:effectLst/>
                        <a:latin typeface="Calibri" panose="020F0502020204030204" pitchFamily="34" charset="0"/>
                      </a:endParaRPr>
                    </a:p>
                  </a:txBody>
                  <a:tcPr marL="9663" marR="9663" marT="9663"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u="none" strike="noStrike" cap="none">
                          <a:effectLst/>
                          <a:sym typeface="Arial"/>
                        </a:rPr>
                        <a:t>Visual Studio 2017(15.7)</a:t>
                      </a:r>
                      <a:endParaRPr lang="en-US" sz="1400" b="1" i="0" u="none" strike="noStrike" cap="none" dirty="0">
                        <a:solidFill>
                          <a:schemeClr val="lt1"/>
                        </a:solidFill>
                        <a:effectLst/>
                        <a:latin typeface="+mn-lt"/>
                        <a:ea typeface="+mn-ea"/>
                        <a:cs typeface="+mn-cs"/>
                        <a:sym typeface="Arial"/>
                      </a:endParaRPr>
                    </a:p>
                  </a:txBody>
                  <a:tcPr marL="9663" marR="9663" marT="9663" marB="0" anchor="b"/>
                </a:tc>
                <a:extLst>
                  <a:ext uri="{0D108BD9-81ED-4DB2-BD59-A6C34878D82A}">
                    <a16:rowId xmlns:a16="http://schemas.microsoft.com/office/drawing/2014/main" val="1807105954"/>
                  </a:ext>
                </a:extLst>
              </a:tr>
              <a:tr h="291824">
                <a:tc>
                  <a:txBody>
                    <a:bodyPr/>
                    <a:lstStyle/>
                    <a:p>
                      <a:pPr marL="0" algn="l" defTabSz="914400" rtl="0" eaLnBrk="1" fontAlgn="b" latinLnBrk="0" hangingPunct="1"/>
                      <a:r>
                        <a:rPr lang="en-US" sz="1400" u="none" strike="noStrike" kern="1200">
                          <a:effectLst/>
                        </a:rPr>
                        <a:t>C# 8.0</a:t>
                      </a:r>
                      <a:endParaRPr lang="en-US" sz="1400" b="1" u="none" strike="noStrike" kern="1200" dirty="0">
                        <a:solidFill>
                          <a:schemeClr val="lt1"/>
                        </a:solidFill>
                        <a:effectLst/>
                        <a:latin typeface="+mn-lt"/>
                        <a:ea typeface="+mn-ea"/>
                        <a:cs typeface="+mn-cs"/>
                      </a:endParaRPr>
                    </a:p>
                  </a:txBody>
                  <a:tcPr marL="9663" marR="9663" marT="9663" marB="0" anchor="b"/>
                </a:tc>
                <a:tc>
                  <a:txBody>
                    <a:bodyPr/>
                    <a:lstStyle/>
                    <a:p>
                      <a:pPr marL="0" algn="l" defTabSz="914400" rtl="0" eaLnBrk="1" fontAlgn="b" latinLnBrk="0" hangingPunct="1"/>
                      <a:r>
                        <a:rPr lang="en-US" sz="1400" u="none" strike="noStrike" kern="1200">
                          <a:effectLst/>
                        </a:rPr>
                        <a:t>Sep 2019</a:t>
                      </a:r>
                      <a:endParaRPr lang="en-US" sz="1400" b="1" u="none" strike="noStrike" kern="1200" dirty="0">
                        <a:solidFill>
                          <a:schemeClr val="lt1"/>
                        </a:solidFill>
                        <a:effectLst/>
                        <a:latin typeface="+mn-lt"/>
                        <a:ea typeface="+mn-ea"/>
                        <a:cs typeface="+mn-cs"/>
                      </a:endParaRPr>
                    </a:p>
                  </a:txBody>
                  <a:tcPr marL="9663" marR="9663" marT="9663" marB="0" anchor="b"/>
                </a:tc>
                <a:tc>
                  <a:txBody>
                    <a:bodyPr/>
                    <a:lstStyle/>
                    <a:p>
                      <a:pPr algn="l" fontAlgn="b"/>
                      <a:r>
                        <a:rPr lang="nl-NL" sz="1400" u="none" strike="noStrike">
                          <a:effectLst/>
                        </a:rPr>
                        <a:t>.NET 4.8, .NET Core 3.0</a:t>
                      </a:r>
                      <a:endParaRPr lang="nl-NL" sz="1400" b="1" i="0" u="none" strike="noStrike" dirty="0">
                        <a:solidFill>
                          <a:srgbClr val="000000"/>
                        </a:solidFill>
                        <a:effectLst/>
                        <a:latin typeface="Calibri" panose="020F0502020204030204" pitchFamily="34" charset="0"/>
                      </a:endParaRPr>
                    </a:p>
                  </a:txBody>
                  <a:tcPr marL="9663" marR="9663" marT="9663"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u="none" strike="noStrike" cap="none" dirty="0">
                          <a:effectLst/>
                          <a:sym typeface="Arial"/>
                        </a:rPr>
                        <a:t>Visual Studio 2019(16.3)</a:t>
                      </a:r>
                      <a:endParaRPr lang="en-US" sz="1400" b="1" i="0" u="none" strike="noStrike" cap="none" dirty="0">
                        <a:solidFill>
                          <a:schemeClr val="lt1"/>
                        </a:solidFill>
                        <a:effectLst/>
                        <a:latin typeface="+mn-lt"/>
                        <a:ea typeface="+mn-ea"/>
                        <a:cs typeface="+mn-cs"/>
                        <a:sym typeface="Arial"/>
                      </a:endParaRPr>
                    </a:p>
                  </a:txBody>
                  <a:tcPr marL="9663" marR="9663" marT="9663" marB="0" anchor="b"/>
                </a:tc>
                <a:extLst>
                  <a:ext uri="{0D108BD9-81ED-4DB2-BD59-A6C34878D82A}">
                    <a16:rowId xmlns:a16="http://schemas.microsoft.com/office/drawing/2014/main" val="2903216483"/>
                  </a:ext>
                </a:extLst>
              </a:tr>
            </a:tbl>
          </a:graphicData>
        </a:graphic>
      </p:graphicFrame>
    </p:spTree>
    <p:extLst>
      <p:ext uri="{BB962C8B-B14F-4D97-AF65-F5344CB8AC3E}">
        <p14:creationId xmlns:p14="http://schemas.microsoft.com/office/powerpoint/2010/main" val="60821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36A9-62EF-4D5B-8787-6B94B86B6288}"/>
              </a:ext>
            </a:extLst>
          </p:cNvPr>
          <p:cNvSpPr>
            <a:spLocks noGrp="1"/>
          </p:cNvSpPr>
          <p:nvPr>
            <p:ph type="title"/>
          </p:nvPr>
        </p:nvSpPr>
        <p:spPr/>
        <p:txBody>
          <a:bodyPr/>
          <a:lstStyle/>
          <a:p>
            <a:r>
              <a:rPr lang="en-US" dirty="0"/>
              <a:t>Nuts and bolts</a:t>
            </a:r>
          </a:p>
        </p:txBody>
      </p:sp>
      <p:sp>
        <p:nvSpPr>
          <p:cNvPr id="3" name="Content Placeholder 2">
            <a:extLst>
              <a:ext uri="{FF2B5EF4-FFF2-40B4-BE49-F238E27FC236}">
                <a16:creationId xmlns:a16="http://schemas.microsoft.com/office/drawing/2014/main" id="{D1418D07-1C71-4073-AB72-20701BA82382}"/>
              </a:ext>
            </a:extLst>
          </p:cNvPr>
          <p:cNvSpPr>
            <a:spLocks noGrp="1"/>
          </p:cNvSpPr>
          <p:nvPr>
            <p:ph idx="1"/>
          </p:nvPr>
        </p:nvSpPr>
        <p:spPr/>
        <p:txBody>
          <a:bodyPr>
            <a:normAutofit/>
          </a:bodyPr>
          <a:lstStyle/>
          <a:p>
            <a:r>
              <a:rPr lang="en-US" dirty="0"/>
              <a:t>GitHub Account</a:t>
            </a:r>
          </a:p>
          <a:p>
            <a:r>
              <a:rPr lang="en-US" dirty="0"/>
              <a:t>GitHub Repo: </a:t>
            </a:r>
            <a:r>
              <a:rPr lang="en-US" dirty="0">
                <a:hlinkClick r:id="rId2"/>
              </a:rPr>
              <a:t>https://github.com/binbsr/.NETClassesCotiviti.git</a:t>
            </a:r>
            <a:endParaRPr lang="en-US" dirty="0"/>
          </a:p>
          <a:p>
            <a:r>
              <a:rPr lang="en-US" dirty="0"/>
              <a:t>Installations:</a:t>
            </a:r>
          </a:p>
          <a:p>
            <a:pPr lvl="1"/>
            <a:r>
              <a:rPr lang="en-US" dirty="0"/>
              <a:t>Latest </a:t>
            </a:r>
            <a:r>
              <a:rPr lang="en-US" dirty="0">
                <a:hlinkClick r:id="rId3"/>
              </a:rPr>
              <a:t>.NET Core SDK </a:t>
            </a:r>
            <a:r>
              <a:rPr lang="en-US" dirty="0"/>
              <a:t>(Its 3.0 as of 10/31/2019)</a:t>
            </a:r>
          </a:p>
          <a:p>
            <a:pPr lvl="1"/>
            <a:r>
              <a:rPr lang="en-US" dirty="0">
                <a:hlinkClick r:id="rId4"/>
              </a:rPr>
              <a:t>Visual Studio Code </a:t>
            </a:r>
            <a:r>
              <a:rPr lang="en-US" dirty="0"/>
              <a:t>with C# extensions (For keyboard lovers </a:t>
            </a:r>
            <a:r>
              <a:rPr lang="en-US" dirty="0">
                <a:sym typeface="Wingdings" panose="05000000000000000000" pitchFamily="2" charset="2"/>
              </a:rPr>
              <a:t></a:t>
            </a:r>
            <a:r>
              <a:rPr lang="en-US" dirty="0"/>
              <a:t>)</a:t>
            </a:r>
          </a:p>
          <a:p>
            <a:pPr lvl="1"/>
            <a:r>
              <a:rPr lang="en-US" dirty="0"/>
              <a:t>Or Visual Studio 2019 any editions (For mouse lovers </a:t>
            </a:r>
            <a:r>
              <a:rPr lang="en-US" dirty="0">
                <a:sym typeface="Wingdings" panose="05000000000000000000" pitchFamily="2" charset="2"/>
              </a:rPr>
              <a:t></a:t>
            </a:r>
            <a:r>
              <a:rPr lang="en-US" dirty="0"/>
              <a:t>)</a:t>
            </a:r>
          </a:p>
          <a:p>
            <a:pPr lvl="1"/>
            <a:endParaRPr lang="en-US" dirty="0"/>
          </a:p>
        </p:txBody>
      </p:sp>
    </p:spTree>
    <p:extLst>
      <p:ext uri="{BB962C8B-B14F-4D97-AF65-F5344CB8AC3E}">
        <p14:creationId xmlns:p14="http://schemas.microsoft.com/office/powerpoint/2010/main" val="616133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72B2-EA60-4274-8A1E-14382E2EFE80}"/>
              </a:ext>
            </a:extLst>
          </p:cNvPr>
          <p:cNvSpPr>
            <a:spLocks noGrp="1"/>
          </p:cNvSpPr>
          <p:nvPr>
            <p:ph type="title"/>
          </p:nvPr>
        </p:nvSpPr>
        <p:spPr>
          <a:xfrm>
            <a:off x="960100" y="978102"/>
            <a:ext cx="10588434" cy="1062644"/>
          </a:xfrm>
        </p:spPr>
        <p:txBody>
          <a:bodyPr anchor="b">
            <a:normAutofit/>
          </a:bodyPr>
          <a:lstStyle/>
          <a:p>
            <a:r>
              <a:rPr lang="en-US" sz="4400"/>
              <a:t>Before We Start</a:t>
            </a:r>
          </a:p>
        </p:txBody>
      </p:sp>
      <p:cxnSp>
        <p:nvCxnSpPr>
          <p:cNvPr id="19" name="Straight Connector 1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Brain in head">
            <a:extLst>
              <a:ext uri="{FF2B5EF4-FFF2-40B4-BE49-F238E27FC236}">
                <a16:creationId xmlns:a16="http://schemas.microsoft.com/office/drawing/2014/main" id="{E651B827-776E-4A6C-8A33-5085B50886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1333206" y="2811104"/>
            <a:ext cx="2928114" cy="2928114"/>
          </a:xfrm>
          <a:prstGeom prst="rect">
            <a:avLst/>
          </a:prstGeom>
        </p:spPr>
      </p:pic>
      <p:sp>
        <p:nvSpPr>
          <p:cNvPr id="3" name="Content Placeholder 2">
            <a:extLst>
              <a:ext uri="{FF2B5EF4-FFF2-40B4-BE49-F238E27FC236}">
                <a16:creationId xmlns:a16="http://schemas.microsoft.com/office/drawing/2014/main" id="{9D59AD59-343F-4089-9F11-1305627143EB}"/>
              </a:ext>
            </a:extLst>
          </p:cNvPr>
          <p:cNvSpPr>
            <a:spLocks noGrp="1"/>
          </p:cNvSpPr>
          <p:nvPr>
            <p:ph idx="1"/>
          </p:nvPr>
        </p:nvSpPr>
        <p:spPr>
          <a:xfrm>
            <a:off x="4890467" y="3743839"/>
            <a:ext cx="6282169" cy="1062644"/>
          </a:xfrm>
        </p:spPr>
        <p:txBody>
          <a:bodyPr>
            <a:normAutofit/>
          </a:bodyPr>
          <a:lstStyle/>
          <a:p>
            <a:pPr marL="0" indent="0">
              <a:buNone/>
            </a:pPr>
            <a:r>
              <a:rPr lang="en-US" sz="2400" dirty="0">
                <a:hlinkClick r:id="rId4"/>
              </a:rPr>
              <a:t>https://docs.microsoft.com/en-us/dotnet/csharp/tutorials/intro-to-csharp/</a:t>
            </a:r>
            <a:endParaRPr lang="en-US" sz="2400" dirty="0"/>
          </a:p>
          <a:p>
            <a:endParaRPr lang="en-US" sz="2400" dirty="0"/>
          </a:p>
        </p:txBody>
      </p:sp>
    </p:spTree>
    <p:extLst>
      <p:ext uri="{BB962C8B-B14F-4D97-AF65-F5344CB8AC3E}">
        <p14:creationId xmlns:p14="http://schemas.microsoft.com/office/powerpoint/2010/main" val="1387967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C86596-B4A3-4AAB-B142-82D4799A82E2}"/>
              </a:ext>
            </a:extLst>
          </p:cNvPr>
          <p:cNvSpPr>
            <a:spLocks noGrp="1"/>
          </p:cNvSpPr>
          <p:nvPr>
            <p:ph type="title"/>
          </p:nvPr>
        </p:nvSpPr>
        <p:spPr>
          <a:xfrm>
            <a:off x="6094105" y="802955"/>
            <a:ext cx="4977976" cy="1454051"/>
          </a:xfrm>
        </p:spPr>
        <p:txBody>
          <a:bodyPr>
            <a:normAutofit/>
          </a:bodyPr>
          <a:lstStyle/>
          <a:p>
            <a:r>
              <a:rPr lang="en-US" sz="4400" b="1" dirty="0">
                <a:solidFill>
                  <a:srgbClr val="000000"/>
                </a:solidFill>
              </a:rPr>
              <a:t>.NET Framework</a:t>
            </a:r>
            <a:endParaRPr lang="en-US" sz="4400" dirty="0">
              <a:solidFill>
                <a:srgbClr val="000000"/>
              </a:solidFill>
            </a:endParaRPr>
          </a:p>
        </p:txBody>
      </p:sp>
      <p:sp>
        <p:nvSpPr>
          <p:cNvPr id="7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Related image">
            <a:extLst>
              <a:ext uri="{FF2B5EF4-FFF2-40B4-BE49-F238E27FC236}">
                <a16:creationId xmlns:a16="http://schemas.microsoft.com/office/drawing/2014/main" id="{955666FB-56A3-4861-8405-A142B6DE2F8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0254" y="1629089"/>
            <a:ext cx="3620021" cy="362002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5F8E8B0-EBE3-4ADE-8ECF-23D7B50900F3}"/>
              </a:ext>
            </a:extLst>
          </p:cNvPr>
          <p:cNvSpPr>
            <a:spLocks noGrp="1"/>
          </p:cNvSpPr>
          <p:nvPr>
            <p:ph idx="1"/>
          </p:nvPr>
        </p:nvSpPr>
        <p:spPr>
          <a:xfrm>
            <a:off x="6090574" y="2421682"/>
            <a:ext cx="4977578" cy="3639289"/>
          </a:xfrm>
        </p:spPr>
        <p:txBody>
          <a:bodyPr anchor="ctr">
            <a:normAutofit/>
          </a:bodyPr>
          <a:lstStyle/>
          <a:p>
            <a:r>
              <a:rPr lang="en-US" sz="1900" dirty="0">
                <a:solidFill>
                  <a:srgbClr val="000000"/>
                </a:solidFill>
              </a:rPr>
              <a:t>A software framework developed by Microsoft that runs primarily on Microsoft Windows. </a:t>
            </a:r>
          </a:p>
          <a:p>
            <a:r>
              <a:rPr lang="en-US" sz="1900" dirty="0">
                <a:solidFill>
                  <a:srgbClr val="000000"/>
                </a:solidFill>
              </a:rPr>
              <a:t>It includes a large class library named as Framework Class Library (FCL) and provides language interoperability across several programming languages.</a:t>
            </a:r>
          </a:p>
          <a:p>
            <a:r>
              <a:rPr lang="en-US" sz="1900" dirty="0">
                <a:solidFill>
                  <a:srgbClr val="000000"/>
                </a:solidFill>
              </a:rPr>
              <a:t>Programs written for .NET Framework execute in a software environment named the Common Language Runtime (CLR).</a:t>
            </a:r>
          </a:p>
          <a:p>
            <a:r>
              <a:rPr lang="en-US" sz="1900" dirty="0">
                <a:solidFill>
                  <a:srgbClr val="000000"/>
                </a:solidFill>
              </a:rPr>
              <a:t>FCL and CLR together constitute the .NET Framework.</a:t>
            </a:r>
          </a:p>
          <a:p>
            <a:pPr marL="0" indent="0">
              <a:buNone/>
            </a:pPr>
            <a:endParaRPr lang="en-US" sz="1900" dirty="0">
              <a:solidFill>
                <a:srgbClr val="000000"/>
              </a:solidFill>
            </a:endParaRPr>
          </a:p>
        </p:txBody>
      </p:sp>
    </p:spTree>
    <p:extLst>
      <p:ext uri="{BB962C8B-B14F-4D97-AF65-F5344CB8AC3E}">
        <p14:creationId xmlns:p14="http://schemas.microsoft.com/office/powerpoint/2010/main" val="601612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B530-583D-4AA0-9DC4-3423EE8E241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b="1" kern="1200" dirty="0">
                <a:solidFill>
                  <a:schemeClr val="tx1"/>
                </a:solidFill>
                <a:latin typeface="+mj-lt"/>
                <a:ea typeface="+mj-ea"/>
                <a:cs typeface="+mj-cs"/>
              </a:rPr>
              <a:t>Supported Languages</a:t>
            </a:r>
          </a:p>
        </p:txBody>
      </p:sp>
      <p:graphicFrame>
        <p:nvGraphicFramePr>
          <p:cNvPr id="14" name="Content Placeholder 2">
            <a:extLst>
              <a:ext uri="{FF2B5EF4-FFF2-40B4-BE49-F238E27FC236}">
                <a16:creationId xmlns:a16="http://schemas.microsoft.com/office/drawing/2014/main" id="{2DAE790A-228C-4822-BF67-937CBE1A6767}"/>
              </a:ext>
            </a:extLst>
          </p:cNvPr>
          <p:cNvGraphicFramePr>
            <a:graphicFrameLocks noGrp="1"/>
          </p:cNvGraphicFramePr>
          <p:nvPr>
            <p:ph sz="half" idx="2"/>
            <p:extLst>
              <p:ext uri="{D42A27DB-BD31-4B8C-83A1-F6EECF244321}">
                <p14:modId xmlns:p14="http://schemas.microsoft.com/office/powerpoint/2010/main" val="37554993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780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134BA3-A358-4108-B487-8A6BF7F49BF4}"/>
              </a:ext>
            </a:extLst>
          </p:cNvPr>
          <p:cNvSpPr>
            <a:spLocks noGrp="1"/>
          </p:cNvSpPr>
          <p:nvPr>
            <p:ph type="title"/>
          </p:nvPr>
        </p:nvSpPr>
        <p:spPr>
          <a:xfrm>
            <a:off x="6094105" y="802955"/>
            <a:ext cx="4977976" cy="1454051"/>
          </a:xfrm>
        </p:spPr>
        <p:txBody>
          <a:bodyPr>
            <a:normAutofit/>
          </a:bodyPr>
          <a:lstStyle/>
          <a:p>
            <a:r>
              <a:rPr lang="en-US" sz="4400">
                <a:solidFill>
                  <a:srgbClr val="000000"/>
                </a:solidFill>
              </a:rPr>
              <a:t>.</a:t>
            </a:r>
            <a:r>
              <a:rPr lang="en-US" sz="4400" b="1">
                <a:solidFill>
                  <a:srgbClr val="000000"/>
                </a:solidFill>
              </a:rPr>
              <a:t>NET</a:t>
            </a:r>
            <a:r>
              <a:rPr lang="en-US" sz="4400">
                <a:solidFill>
                  <a:srgbClr val="000000"/>
                </a:solidFill>
              </a:rPr>
              <a:t> </a:t>
            </a:r>
            <a:r>
              <a:rPr lang="en-US" sz="4400" b="1">
                <a:solidFill>
                  <a:srgbClr val="000000"/>
                </a:solidFill>
              </a:rPr>
              <a:t>Architecture</a:t>
            </a:r>
          </a:p>
        </p:txBody>
      </p:sp>
      <p:sp>
        <p:nvSpPr>
          <p:cNvPr id="7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6" descr="Bridge scene">
            <a:extLst>
              <a:ext uri="{FF2B5EF4-FFF2-40B4-BE49-F238E27FC236}">
                <a16:creationId xmlns:a16="http://schemas.microsoft.com/office/drawing/2014/main" id="{311472DC-77EF-4C1C-86F6-F3A9A08D7F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1C541207-85BE-462B-A182-DE8906D1C7A9}"/>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Common Language Infrastructure (CLI)</a:t>
            </a:r>
          </a:p>
          <a:p>
            <a:r>
              <a:rPr lang="en-US" sz="2000" dirty="0">
                <a:solidFill>
                  <a:srgbClr val="000000"/>
                </a:solidFill>
              </a:rPr>
              <a:t>Common Language Runtime (CLR)</a:t>
            </a:r>
          </a:p>
          <a:p>
            <a:r>
              <a:rPr lang="en-US" sz="2000" dirty="0">
                <a:solidFill>
                  <a:srgbClr val="000000"/>
                </a:solidFill>
              </a:rPr>
              <a:t>Assemblies</a:t>
            </a:r>
          </a:p>
          <a:p>
            <a:r>
              <a:rPr lang="en-US" sz="2000" dirty="0">
                <a:solidFill>
                  <a:srgbClr val="000000"/>
                </a:solidFill>
              </a:rPr>
              <a:t>Class Libraries: BCL/FCL</a:t>
            </a:r>
          </a:p>
          <a:p>
            <a:r>
              <a:rPr lang="en-US" sz="2000" dirty="0">
                <a:solidFill>
                  <a:srgbClr val="000000"/>
                </a:solidFill>
              </a:rPr>
              <a:t>App models: Web, Desktop, Communication etc.</a:t>
            </a:r>
            <a:endParaRPr lang="en-US" sz="16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199524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4C39520-A288-46DB-BC6E-8339D88759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37594" y="134007"/>
            <a:ext cx="5716811" cy="6589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B740-D78A-42D5-B11F-FB62F755332D}"/>
              </a:ext>
            </a:extLst>
          </p:cNvPr>
          <p:cNvSpPr>
            <a:spLocks noGrp="1"/>
          </p:cNvSpPr>
          <p:nvPr>
            <p:ph type="title"/>
          </p:nvPr>
        </p:nvSpPr>
        <p:spPr>
          <a:xfrm>
            <a:off x="838200" y="365125"/>
            <a:ext cx="10515600" cy="1325563"/>
          </a:xfrm>
        </p:spPr>
        <p:txBody>
          <a:bodyPr>
            <a:normAutofit/>
          </a:bodyPr>
          <a:lstStyle/>
          <a:p>
            <a:r>
              <a:rPr lang="en-US" sz="4400" b="1"/>
              <a:t>.NET Design Principles</a:t>
            </a:r>
          </a:p>
        </p:txBody>
      </p:sp>
      <p:graphicFrame>
        <p:nvGraphicFramePr>
          <p:cNvPr id="5" name="Content Placeholder 2">
            <a:extLst>
              <a:ext uri="{FF2B5EF4-FFF2-40B4-BE49-F238E27FC236}">
                <a16:creationId xmlns:a16="http://schemas.microsoft.com/office/drawing/2014/main" id="{BCFBF7DE-7C4C-4085-A2AD-E8EACD9691E3}"/>
              </a:ext>
            </a:extLst>
          </p:cNvPr>
          <p:cNvGraphicFramePr>
            <a:graphicFrameLocks noGrp="1"/>
          </p:cNvGraphicFramePr>
          <p:nvPr>
            <p:ph idx="1"/>
            <p:extLst>
              <p:ext uri="{D42A27DB-BD31-4B8C-83A1-F6EECF244321}">
                <p14:modId xmlns:p14="http://schemas.microsoft.com/office/powerpoint/2010/main" val="12334573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175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p:nvSpPr>
          <p:cNvPr id="13" name="Title 12">
            <a:extLst>
              <a:ext uri="{FF2B5EF4-FFF2-40B4-BE49-F238E27FC236}">
                <a16:creationId xmlns:a16="http://schemas.microsoft.com/office/drawing/2014/main" id="{0D5ED36F-78BB-483A-A992-9E320356A75B}"/>
              </a:ext>
            </a:extLst>
          </p:cNvPr>
          <p:cNvSpPr>
            <a:spLocks noGrp="1"/>
          </p:cNvSpPr>
          <p:nvPr>
            <p:ph type="title"/>
          </p:nvPr>
        </p:nvSpPr>
        <p:spPr>
          <a:xfrm>
            <a:off x="8019286" y="481264"/>
            <a:ext cx="3702251" cy="3907856"/>
          </a:xfrm>
        </p:spPr>
        <p:txBody>
          <a:bodyPr vert="horz" lIns="91440" tIns="45720" rIns="91440" bIns="45720" rtlCol="0" anchor="b">
            <a:normAutofit/>
          </a:bodyPr>
          <a:lstStyle/>
          <a:p>
            <a:pPr>
              <a:spcBef>
                <a:spcPct val="0"/>
              </a:spcBef>
            </a:pPr>
            <a:r>
              <a:rPr lang="en-US" sz="6000" b="1" kern="1200">
                <a:solidFill>
                  <a:schemeClr val="tx1"/>
                </a:solidFill>
                <a:latin typeface="+mj-lt"/>
                <a:ea typeface="+mj-ea"/>
                <a:cs typeface="+mj-cs"/>
              </a:rPr>
              <a:t>.NET Siblings</a:t>
            </a:r>
          </a:p>
        </p:txBody>
      </p:sp>
      <p:sp>
        <p:nvSpPr>
          <p:cNvPr id="77" name="Rectangle 76">
            <a:extLst>
              <a:ext uri="{FF2B5EF4-FFF2-40B4-BE49-F238E27FC236}">
                <a16:creationId xmlns:a16="http://schemas.microsoft.com/office/drawing/2014/main" id="{4CDBFB27-D30B-4FDC-BE38-220B93893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346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19C87C6-2AEF-4409-BEC6-AC98598F3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666" y="481264"/>
            <a:ext cx="3207227"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drawing&#10;&#10;Description automatically generated">
            <a:extLst>
              <a:ext uri="{FF2B5EF4-FFF2-40B4-BE49-F238E27FC236}">
                <a16:creationId xmlns:a16="http://schemas.microsoft.com/office/drawing/2014/main" id="{C744C020-098E-48BC-8567-531E4C0D1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98" y="642131"/>
            <a:ext cx="2574973" cy="2574973"/>
          </a:xfrm>
          <a:prstGeom prst="rect">
            <a:avLst/>
          </a:prstGeom>
        </p:spPr>
      </p:pic>
      <p:sp>
        <p:nvSpPr>
          <p:cNvPr id="81" name="Rectangle 80">
            <a:extLst>
              <a:ext uri="{FF2B5EF4-FFF2-40B4-BE49-F238E27FC236}">
                <a16:creationId xmlns:a16="http://schemas.microsoft.com/office/drawing/2014/main" id="{3394CA68-C042-4896-B478-9F37D7660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7760" y="481264"/>
            <a:ext cx="3207226"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logo&#10;&#10;Description automatically generated">
            <a:extLst>
              <a:ext uri="{FF2B5EF4-FFF2-40B4-BE49-F238E27FC236}">
                <a16:creationId xmlns:a16="http://schemas.microsoft.com/office/drawing/2014/main" id="{803C80B8-5994-41A7-B094-1780E0E3A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0370" y="642131"/>
            <a:ext cx="2162005" cy="2574973"/>
          </a:xfrm>
          <a:prstGeom prst="rect">
            <a:avLst/>
          </a:prstGeom>
        </p:spPr>
      </p:pic>
      <p:sp>
        <p:nvSpPr>
          <p:cNvPr id="83" name="Rectangle 82">
            <a:extLst>
              <a:ext uri="{FF2B5EF4-FFF2-40B4-BE49-F238E27FC236}">
                <a16:creationId xmlns:a16="http://schemas.microsoft.com/office/drawing/2014/main" id="{E74EA41F-E3F5-4A93-887A-B631FEA58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3307" y="3531049"/>
            <a:ext cx="2423160" cy="2412551"/>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EF6ACB58-4D03-4A27-9232-8045D1517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7334" y="3538308"/>
            <a:ext cx="3217652" cy="28624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net core">
            <a:extLst>
              <a:ext uri="{FF2B5EF4-FFF2-40B4-BE49-F238E27FC236}">
                <a16:creationId xmlns:a16="http://schemas.microsoft.com/office/drawing/2014/main" id="{17C1A8DD-35B5-460F-A966-1503557BC33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165223" y="3678058"/>
            <a:ext cx="2561874" cy="2561874"/>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Straight Connector 86">
            <a:extLst>
              <a:ext uri="{FF2B5EF4-FFF2-40B4-BE49-F238E27FC236}">
                <a16:creationId xmlns:a16="http://schemas.microsoft.com/office/drawing/2014/main" id="{80BC5618-0789-41DD-93E0-6D34874C2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4447" y="4459986"/>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0697266-1D35-462A-B73F-EE48BF11DE69}"/>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a:spcBef>
                <a:spcPct val="0"/>
              </a:spcBef>
            </a:pPr>
            <a:r>
              <a:rPr lang="en-US" sz="4400" b="1" kern="1200" dirty="0">
                <a:solidFill>
                  <a:srgbClr val="000000"/>
                </a:solidFill>
                <a:latin typeface="+mj-lt"/>
                <a:ea typeface="+mj-ea"/>
                <a:cs typeface="+mj-cs"/>
              </a:rPr>
              <a:t>.NET Core</a:t>
            </a:r>
          </a:p>
        </p:txBody>
      </p:sp>
      <p:sp>
        <p:nvSpPr>
          <p:cNvPr id="19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Image result for .net core">
            <a:extLst>
              <a:ext uri="{FF2B5EF4-FFF2-40B4-BE49-F238E27FC236}">
                <a16:creationId xmlns:a16="http://schemas.microsoft.com/office/drawing/2014/main" id="{E477442D-0F8E-4B4F-8E66-AD8A5522E65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486" r="3969" b="-3"/>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480A5EEB-00D1-4188-861B-647292C266BC}"/>
              </a:ext>
            </a:extLst>
          </p:cNvPr>
          <p:cNvSpPr>
            <a:spLocks noGrp="1"/>
          </p:cNvSpPr>
          <p:nvPr>
            <p:ph type="body" idx="1"/>
          </p:nvPr>
        </p:nvSpPr>
        <p:spPr>
          <a:xfrm>
            <a:off x="6094104" y="2112192"/>
            <a:ext cx="4977578" cy="3639289"/>
          </a:xfrm>
        </p:spPr>
        <p:txBody>
          <a:bodyPr vert="horz" lIns="91440" tIns="45720" rIns="91440" bIns="45720" rtlCol="0" anchor="ctr">
            <a:normAutofit/>
          </a:bodyPr>
          <a:lstStyle/>
          <a:p>
            <a:pPr>
              <a:spcAft>
                <a:spcPts val="600"/>
              </a:spcAft>
            </a:pPr>
            <a:r>
              <a:rPr lang="en-US" sz="2000" kern="1200" dirty="0">
                <a:solidFill>
                  <a:srgbClr val="000000"/>
                </a:solidFill>
                <a:latin typeface="+mn-lt"/>
                <a:ea typeface="+mn-ea"/>
                <a:cs typeface="+mn-cs"/>
              </a:rPr>
              <a:t>.NET Core is a free and open-source framework for Windows, Linux, and macOS operating systems. It is a cross-platform successor to .NET Framework.</a:t>
            </a:r>
          </a:p>
          <a:p>
            <a:pPr>
              <a:spcAft>
                <a:spcPts val="600"/>
              </a:spcAft>
            </a:pPr>
            <a:r>
              <a:rPr lang="en-US" sz="2000" kern="1200" dirty="0">
                <a:solidFill>
                  <a:srgbClr val="000000"/>
                </a:solidFill>
                <a:latin typeface="+mn-lt"/>
                <a:ea typeface="+mn-ea"/>
                <a:cs typeface="+mn-cs"/>
              </a:rPr>
              <a:t>.NET Core 1.0 released on June 27, 2016.</a:t>
            </a:r>
          </a:p>
          <a:p>
            <a:pPr>
              <a:spcAft>
                <a:spcPts val="600"/>
              </a:spcAft>
            </a:pPr>
            <a:r>
              <a:rPr lang="en-US" sz="2000" kern="1200" dirty="0">
                <a:solidFill>
                  <a:srgbClr val="000000"/>
                </a:solidFill>
                <a:latin typeface="+mn-lt"/>
                <a:ea typeface="+mn-ea"/>
                <a:cs typeface="+mn-cs"/>
              </a:rPr>
              <a:t>Fully supports C# and F# and partially supports Visual Basic.</a:t>
            </a:r>
          </a:p>
          <a:p>
            <a:pPr>
              <a:spcAft>
                <a:spcPts val="600"/>
              </a:spcAft>
            </a:pPr>
            <a:endParaRPr lang="en-US" sz="2000" kern="1200" dirty="0">
              <a:solidFill>
                <a:srgbClr val="000000"/>
              </a:solidFill>
              <a:latin typeface="+mn-lt"/>
              <a:ea typeface="+mn-ea"/>
              <a:cs typeface="+mn-cs"/>
            </a:endParaRPr>
          </a:p>
        </p:txBody>
      </p:sp>
    </p:spTree>
    <p:extLst>
      <p:ext uri="{BB962C8B-B14F-4D97-AF65-F5344CB8AC3E}">
        <p14:creationId xmlns:p14="http://schemas.microsoft.com/office/powerpoint/2010/main" val="7612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12E930-0B88-4362-A7CA-3583BF76533A}"/>
              </a:ext>
            </a:extLst>
          </p:cNvPr>
          <p:cNvSpPr>
            <a:spLocks noGrp="1"/>
          </p:cNvSpPr>
          <p:nvPr>
            <p:ph type="title"/>
          </p:nvPr>
        </p:nvSpPr>
        <p:spPr>
          <a:xfrm>
            <a:off x="5614876" y="802956"/>
            <a:ext cx="5457205" cy="821698"/>
          </a:xfrm>
        </p:spPr>
        <p:txBody>
          <a:bodyPr vert="horz" lIns="91440" tIns="45720" rIns="91440" bIns="45720" rtlCol="0" anchor="ctr">
            <a:normAutofit/>
          </a:bodyPr>
          <a:lstStyle/>
          <a:p>
            <a:pPr>
              <a:spcBef>
                <a:spcPct val="0"/>
              </a:spcBef>
            </a:pPr>
            <a:r>
              <a:rPr lang="en-US" sz="4400" b="1" kern="1200" dirty="0">
                <a:solidFill>
                  <a:srgbClr val="000000"/>
                </a:solidFill>
                <a:latin typeface="+mj-lt"/>
                <a:ea typeface="+mj-ea"/>
                <a:cs typeface="+mj-cs"/>
              </a:rPr>
              <a:t>.NET Core Architecture</a:t>
            </a:r>
          </a:p>
        </p:txBody>
      </p:sp>
      <p:sp>
        <p:nvSpPr>
          <p:cNvPr id="1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Graphic 6" descr="Bridge scene">
            <a:extLst>
              <a:ext uri="{FF2B5EF4-FFF2-40B4-BE49-F238E27FC236}">
                <a16:creationId xmlns:a16="http://schemas.microsoft.com/office/drawing/2014/main" id="{BCC6AEFE-F652-409A-A78C-DCA9C62C73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50254" y="1629089"/>
            <a:ext cx="3620021" cy="3620021"/>
          </a:xfrm>
          <a:prstGeom prst="rect">
            <a:avLst/>
          </a:prstGeom>
        </p:spPr>
      </p:pic>
      <p:sp>
        <p:nvSpPr>
          <p:cNvPr id="3" name="Text Placeholder 2">
            <a:extLst>
              <a:ext uri="{FF2B5EF4-FFF2-40B4-BE49-F238E27FC236}">
                <a16:creationId xmlns:a16="http://schemas.microsoft.com/office/drawing/2014/main" id="{D5C05E44-DFB3-44BE-89B8-98D354E84BCB}"/>
              </a:ext>
            </a:extLst>
          </p:cNvPr>
          <p:cNvSpPr>
            <a:spLocks noGrp="1"/>
          </p:cNvSpPr>
          <p:nvPr>
            <p:ph type="body" idx="1"/>
          </p:nvPr>
        </p:nvSpPr>
        <p:spPr>
          <a:xfrm>
            <a:off x="5738648" y="2002222"/>
            <a:ext cx="5329504" cy="4058750"/>
          </a:xfrm>
        </p:spPr>
        <p:txBody>
          <a:bodyPr vert="horz" lIns="91440" tIns="45720" rIns="91440" bIns="45720" rtlCol="0" anchor="ctr">
            <a:normAutofit/>
          </a:bodyPr>
          <a:lstStyle/>
          <a:p>
            <a:pPr>
              <a:spcAft>
                <a:spcPts val="600"/>
              </a:spcAft>
            </a:pPr>
            <a:r>
              <a:rPr lang="en-US" sz="1700" kern="1200" dirty="0">
                <a:solidFill>
                  <a:srgbClr val="000000"/>
                </a:solidFill>
                <a:latin typeface="+mn-lt"/>
                <a:ea typeface="+mn-ea"/>
                <a:cs typeface="+mn-cs"/>
              </a:rPr>
              <a:t>.NET Core supports:</a:t>
            </a:r>
          </a:p>
          <a:p>
            <a:pPr lvl="1">
              <a:spcAft>
                <a:spcPts val="600"/>
              </a:spcAft>
            </a:pPr>
            <a:r>
              <a:rPr lang="en-US" sz="1700" kern="1200" dirty="0">
                <a:solidFill>
                  <a:srgbClr val="000000"/>
                </a:solidFill>
                <a:latin typeface="+mn-lt"/>
                <a:ea typeface="+mn-ea"/>
                <a:cs typeface="+mn-cs"/>
              </a:rPr>
              <a:t>ASP.NET Core web apps</a:t>
            </a:r>
          </a:p>
          <a:p>
            <a:pPr lvl="1">
              <a:spcAft>
                <a:spcPts val="600"/>
              </a:spcAft>
            </a:pPr>
            <a:r>
              <a:rPr lang="en-US" sz="1700" kern="1200" dirty="0">
                <a:solidFill>
                  <a:srgbClr val="000000"/>
                </a:solidFill>
                <a:latin typeface="+mn-lt"/>
                <a:ea typeface="+mn-ea"/>
                <a:cs typeface="+mn-cs"/>
              </a:rPr>
              <a:t>Command-line apps</a:t>
            </a:r>
          </a:p>
          <a:p>
            <a:pPr lvl="1">
              <a:spcAft>
                <a:spcPts val="600"/>
              </a:spcAft>
            </a:pPr>
            <a:r>
              <a:rPr lang="en-US" sz="1700" kern="1200" dirty="0">
                <a:solidFill>
                  <a:srgbClr val="000000"/>
                </a:solidFill>
                <a:latin typeface="+mn-lt"/>
                <a:ea typeface="+mn-ea"/>
                <a:cs typeface="+mn-cs"/>
              </a:rPr>
              <a:t>Libraries</a:t>
            </a:r>
          </a:p>
          <a:p>
            <a:pPr lvl="1">
              <a:spcAft>
                <a:spcPts val="600"/>
              </a:spcAft>
            </a:pPr>
            <a:r>
              <a:rPr lang="en-US" sz="1700" kern="1200" dirty="0">
                <a:solidFill>
                  <a:srgbClr val="000000"/>
                </a:solidFill>
                <a:latin typeface="+mn-lt"/>
                <a:ea typeface="+mn-ea"/>
                <a:cs typeface="+mn-cs"/>
              </a:rPr>
              <a:t>Desktop technologies:</a:t>
            </a:r>
          </a:p>
          <a:p>
            <a:pPr lvl="2">
              <a:spcAft>
                <a:spcPts val="600"/>
              </a:spcAft>
            </a:pPr>
            <a:r>
              <a:rPr lang="en-US" sz="1700" kern="1200" dirty="0">
                <a:solidFill>
                  <a:srgbClr val="000000"/>
                </a:solidFill>
                <a:latin typeface="+mn-lt"/>
                <a:ea typeface="+mn-ea"/>
                <a:cs typeface="+mn-cs"/>
              </a:rPr>
              <a:t>Universal Windows Platform apps (UWP) </a:t>
            </a:r>
          </a:p>
          <a:p>
            <a:pPr lvl="2">
              <a:spcAft>
                <a:spcPts val="600"/>
              </a:spcAft>
            </a:pPr>
            <a:r>
              <a:rPr lang="en-US" sz="1700" kern="1200" dirty="0">
                <a:solidFill>
                  <a:srgbClr val="000000"/>
                </a:solidFill>
                <a:latin typeface="+mn-lt"/>
                <a:ea typeface="+mn-ea"/>
                <a:cs typeface="+mn-cs"/>
              </a:rPr>
              <a:t>Windows Forms </a:t>
            </a:r>
          </a:p>
          <a:p>
            <a:pPr lvl="2">
              <a:spcAft>
                <a:spcPts val="600"/>
              </a:spcAft>
            </a:pPr>
            <a:r>
              <a:rPr lang="en-US" sz="1700" kern="1200" dirty="0">
                <a:solidFill>
                  <a:srgbClr val="000000"/>
                </a:solidFill>
                <a:latin typeface="+mn-lt"/>
                <a:ea typeface="+mn-ea"/>
                <a:cs typeface="+mn-cs"/>
              </a:rPr>
              <a:t>Windows Presentation Foundation (WPF) </a:t>
            </a:r>
          </a:p>
          <a:p>
            <a:pPr>
              <a:spcAft>
                <a:spcPts val="600"/>
              </a:spcAft>
            </a:pPr>
            <a:r>
              <a:rPr lang="en-US" sz="1700" kern="1200" dirty="0">
                <a:solidFill>
                  <a:srgbClr val="000000"/>
                </a:solidFill>
                <a:latin typeface="+mn-lt"/>
                <a:ea typeface="+mn-ea"/>
                <a:cs typeface="+mn-cs"/>
              </a:rPr>
              <a:t>NET Core supports use of NuGet packages</a:t>
            </a:r>
          </a:p>
          <a:p>
            <a:pPr>
              <a:spcAft>
                <a:spcPts val="600"/>
              </a:spcAft>
            </a:pPr>
            <a:r>
              <a:rPr lang="en-US" sz="1700" kern="1200" dirty="0">
                <a:solidFill>
                  <a:srgbClr val="000000"/>
                </a:solidFill>
                <a:latin typeface="+mn-lt"/>
                <a:ea typeface="+mn-ea"/>
                <a:cs typeface="+mn-cs"/>
              </a:rPr>
              <a:t>Unlike .NET Framework, which is serviced using Windows Update, .NET Core relies on its package manager to receive updates.</a:t>
            </a:r>
          </a:p>
        </p:txBody>
      </p:sp>
    </p:spTree>
    <p:extLst>
      <p:ext uri="{BB962C8B-B14F-4D97-AF65-F5344CB8AC3E}">
        <p14:creationId xmlns:p14="http://schemas.microsoft.com/office/powerpoint/2010/main" val="1905064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1270</Words>
  <Application>Microsoft Office PowerPoint</Application>
  <PresentationFormat>Widescreen</PresentationFormat>
  <Paragraphs>221</Paragraphs>
  <Slides>19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 and C#</vt:lpstr>
      <vt:lpstr>.NET Framework</vt:lpstr>
      <vt:lpstr>Supported Languages</vt:lpstr>
      <vt:lpstr>.NET Architecture</vt:lpstr>
      <vt:lpstr>PowerPoint Presentation</vt:lpstr>
      <vt:lpstr>.NET Design Principles</vt:lpstr>
      <vt:lpstr>.NET Siblings</vt:lpstr>
      <vt:lpstr>.NET Core</vt:lpstr>
      <vt:lpstr>.NET Core Architecture</vt:lpstr>
      <vt:lpstr>History</vt:lpstr>
      <vt:lpstr>C# Programming Language</vt:lpstr>
      <vt:lpstr>Distinguishing features (with C, C++, and Java)</vt:lpstr>
      <vt:lpstr>Integrated Development Environment (IDE)</vt:lpstr>
      <vt:lpstr>#vshistory</vt:lpstr>
      <vt:lpstr>PowerPoint Presentation</vt:lpstr>
      <vt:lpstr>PowerPoint Presentation</vt:lpstr>
      <vt:lpstr>.NET, .NET Core and C# Together</vt:lpstr>
      <vt:lpstr>Nuts and bolts</vt:lpstr>
      <vt:lpstr>Before We Start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and C#</dc:title>
  <dc:creator>Bishnu Rawal</dc:creator>
  <cp:lastModifiedBy>Bishnu Rawal</cp:lastModifiedBy>
  <cp:revision>4</cp:revision>
  <dcterms:created xsi:type="dcterms:W3CDTF">2019-11-02T16:40:43Z</dcterms:created>
  <dcterms:modified xsi:type="dcterms:W3CDTF">2019-11-02T16:51:09Z</dcterms:modified>
</cp:coreProperties>
</file>