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Agrandir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gif" Type="http://schemas.openxmlformats.org/officeDocument/2006/relationships/image"/><Relationship Id="rId3" Target="../media/image5.gif" Type="http://schemas.openxmlformats.org/officeDocument/2006/relationships/image"/><Relationship Id="rId4" Target="../media/image6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3000871" y="3783471"/>
            <a:ext cx="12286259" cy="2720058"/>
            <a:chOff x="0" y="0"/>
            <a:chExt cx="16381678" cy="362674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38125"/>
              <a:ext cx="16381678" cy="2773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750"/>
                </a:lnSpc>
              </a:pPr>
              <a:r>
                <a:rPr lang="en-US" sz="12500">
                  <a:solidFill>
                    <a:srgbClr val="2B2B2B"/>
                  </a:solidFill>
                  <a:latin typeface="Agrandir"/>
                </a:rPr>
                <a:t>pokeball shop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864904"/>
              <a:ext cx="16381678" cy="761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2B2B2B"/>
                  </a:solidFill>
                  <a:latin typeface="Agrandir"/>
                </a:rPr>
                <a:t>nome: gustavo gomes bezerra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57890" y="1597574"/>
            <a:ext cx="12184569" cy="7091852"/>
            <a:chOff x="0" y="0"/>
            <a:chExt cx="16246092" cy="945580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766404"/>
              <a:ext cx="16246092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 u="none">
                  <a:solidFill>
                    <a:srgbClr val="2B2B2B"/>
                  </a:solidFill>
                  <a:latin typeface="Agrandir"/>
                </a:rPr>
                <a:t>— inclua um crédito ou citação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39700"/>
              <a:ext cx="16246092" cy="834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039"/>
                </a:lnSpc>
              </a:pPr>
              <a:r>
                <a:rPr lang="en-US" sz="6699">
                  <a:solidFill>
                    <a:srgbClr val="2B2B2B"/>
                  </a:solidFill>
                  <a:latin typeface="Agrandir"/>
                </a:rPr>
                <a:t>situação hipotética:</a:t>
              </a:r>
            </a:p>
            <a:p>
              <a:pPr algn="l" marL="0" indent="0" lvl="0">
                <a:lnSpc>
                  <a:spcPts val="8039"/>
                </a:lnSpc>
                <a:spcBef>
                  <a:spcPct val="0"/>
                </a:spcBef>
              </a:pPr>
              <a:r>
                <a:rPr lang="en-US" sz="6699">
                  <a:solidFill>
                    <a:srgbClr val="2B2B2B"/>
                  </a:solidFill>
                  <a:latin typeface="Agrandir"/>
                </a:rPr>
                <a:t> você está jogando pokemon red/blue e acabou ficando sem pokebolas e precisa comprar mais na loja da cidade mais próxima: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5316" y="3635"/>
            <a:ext cx="19925449" cy="9761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def calcular_custo_total(qtd_pokebolas, preco_unitario):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return qtd_pokebolas * preco_unitario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def main():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estoque = {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'Pokebola': {'quantidade': 50, 'preco_unitario': 10},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'Great Ball': {'quantidade': 30, 'preco_unitario': 20},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'Ultra Ball': {'quantidade': 20, 'preco_unitario': 30}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}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print("Bem-vindo à loja de Pokébolas!")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print("Tipos de Pokébolas disponíveis:")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for pokebola, info in estoque.items():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print(f"{pokebola}: Preço - ${info['preco_unitario']}, Estoque - {info['quantidade']}")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while True: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tipo_pokebola = input("\nQual tipo de Pokébola você deseja comprar? (Digite 'sair' para finalizar) ").title()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if tipo_pokebola == 'Sair':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    print("Obrigado por comprar na nossa loja! Adeus!")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    return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if tipo_pokebola not in estoque: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    print("Tipo de Pokébola inválido.")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    continue  # Pula para a próxima iteração do loop se o tipo de Pokébola for inválido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try: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    qtd_pokebolas = int(input("Quantas Pokébolas você deseja comprar? "))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except ValueError: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    print("Por favor, insira um número válido.")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    continue  # Pula para a próxima iteração do loop se a quantidade não for um número inteiro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if qtd_pokebolas &lt;= 0 or qtd_pokebolas &gt; estoque[tipo_pokebola]['quantidade']: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    print("Quantidade de Pokébolas inválida ou insuficiente em estoque.")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    continue  # Pula para a próxima iteração do loop se a quantidade for inválida ou insuficiente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custo_total = calcular_custo_total(qtd_pokebolas, estoque[tipo_pokebola]['preco_unitario'])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estoque[tipo_pokebola]['quantidade'] -= qtd_pokebolas  # Atualiza o estoque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print("\n======= Recibo da Compra =======")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print("Pokébolas compradas:", qtd_pokebolas)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print("Tipo de Pokébola:", tipo_pokebola)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print("Custo total: $", custo_total)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continuar_compra = input("\nDeseja comprar mais alguma coisa? (s/n): ").lower()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if continuar_compra != 's':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    print("Obrigado por comprar na nossa loja! Adeus!")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        return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if __name__ == "__main__":</a:t>
            </a:r>
          </a:p>
          <a:p>
            <a:pPr algn="l">
              <a:lnSpc>
                <a:spcPts val="1572"/>
              </a:lnSpc>
              <a:spcBef>
                <a:spcPct val="0"/>
              </a:spcBef>
            </a:pPr>
            <a:r>
              <a:rPr lang="en-US" sz="1123">
                <a:solidFill>
                  <a:srgbClr val="000000"/>
                </a:solidFill>
                <a:latin typeface="Agrandir"/>
              </a:rPr>
              <a:t>    main()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DAGFWI4XEgo</dc:identifier>
  <dcterms:modified xsi:type="dcterms:W3CDTF">2011-08-01T06:04:30Z</dcterms:modified>
  <cp:revision>1</cp:revision>
  <dc:title>pokeball shop</dc:title>
</cp:coreProperties>
</file>