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87" r:id="rId2"/>
    <p:sldId id="290" r:id="rId3"/>
    <p:sldId id="391" r:id="rId4"/>
    <p:sldId id="489" r:id="rId5"/>
    <p:sldId id="490" r:id="rId6"/>
    <p:sldId id="492" r:id="rId7"/>
    <p:sldId id="493" r:id="rId8"/>
    <p:sldId id="4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185C5"/>
    <a:srgbClr val="7EC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능수" userId="ee64a2a8-95a8-4da9-9cab-076dcdb64cc9" providerId="ADAL" clId="{76EF035A-03BD-DF48-9193-B18BE9A4FFE9}"/>
    <pc:docChg chg="undo custSel modSld modMainMaster">
      <pc:chgData name="박능수" userId="ee64a2a8-95a8-4da9-9cab-076dcdb64cc9" providerId="ADAL" clId="{76EF035A-03BD-DF48-9193-B18BE9A4FFE9}" dt="2019-11-24T06:04:38.044" v="78" actId="20577"/>
      <pc:docMkLst>
        <pc:docMk/>
      </pc:docMkLst>
      <pc:sldChg chg="modSp">
        <pc:chgData name="박능수" userId="ee64a2a8-95a8-4da9-9cab-076dcdb64cc9" providerId="ADAL" clId="{76EF035A-03BD-DF48-9193-B18BE9A4FFE9}" dt="2019-11-24T05:59:12.109" v="3" actId="20577"/>
        <pc:sldMkLst>
          <pc:docMk/>
          <pc:sldMk cId="3687332880" sldId="391"/>
        </pc:sldMkLst>
        <pc:spChg chg="mod">
          <ac:chgData name="박능수" userId="ee64a2a8-95a8-4da9-9cab-076dcdb64cc9" providerId="ADAL" clId="{76EF035A-03BD-DF48-9193-B18BE9A4FFE9}" dt="2019-11-24T05:59:12.109" v="3" actId="20577"/>
          <ac:spMkLst>
            <pc:docMk/>
            <pc:sldMk cId="3687332880" sldId="391"/>
            <ac:spMk id="12" creationId="{00000000-0000-0000-0000-000000000000}"/>
          </ac:spMkLst>
        </pc:spChg>
      </pc:sldChg>
      <pc:sldChg chg="modSp">
        <pc:chgData name="박능수" userId="ee64a2a8-95a8-4da9-9cab-076dcdb64cc9" providerId="ADAL" clId="{76EF035A-03BD-DF48-9193-B18BE9A4FFE9}" dt="2019-11-24T06:03:58.063" v="63"/>
        <pc:sldMkLst>
          <pc:docMk/>
          <pc:sldMk cId="2637743990" sldId="489"/>
        </pc:sldMkLst>
        <pc:spChg chg="mod">
          <ac:chgData name="박능수" userId="ee64a2a8-95a8-4da9-9cab-076dcdb64cc9" providerId="ADAL" clId="{76EF035A-03BD-DF48-9193-B18BE9A4FFE9}" dt="2019-11-24T05:59:54.075" v="15" actId="20577"/>
          <ac:spMkLst>
            <pc:docMk/>
            <pc:sldMk cId="2637743990" sldId="489"/>
            <ac:spMk id="4" creationId="{00000000-0000-0000-0000-000000000000}"/>
          </ac:spMkLst>
        </pc:spChg>
        <pc:spChg chg="mod">
          <ac:chgData name="박능수" userId="ee64a2a8-95a8-4da9-9cab-076dcdb64cc9" providerId="ADAL" clId="{76EF035A-03BD-DF48-9193-B18BE9A4FFE9}" dt="2019-11-24T06:03:58.063" v="63"/>
          <ac:spMkLst>
            <pc:docMk/>
            <pc:sldMk cId="2637743990" sldId="489"/>
            <ac:spMk id="10" creationId="{00000000-0000-0000-0000-000000000000}"/>
          </ac:spMkLst>
        </pc:spChg>
      </pc:sldChg>
      <pc:sldChg chg="modSp">
        <pc:chgData name="박능수" userId="ee64a2a8-95a8-4da9-9cab-076dcdb64cc9" providerId="ADAL" clId="{76EF035A-03BD-DF48-9193-B18BE9A4FFE9}" dt="2019-11-24T06:04:01.529" v="64"/>
        <pc:sldMkLst>
          <pc:docMk/>
          <pc:sldMk cId="2553671080" sldId="490"/>
        </pc:sldMkLst>
        <pc:spChg chg="mod">
          <ac:chgData name="박능수" userId="ee64a2a8-95a8-4da9-9cab-076dcdb64cc9" providerId="ADAL" clId="{76EF035A-03BD-DF48-9193-B18BE9A4FFE9}" dt="2019-11-24T06:01:00.609" v="44" actId="20577"/>
          <ac:spMkLst>
            <pc:docMk/>
            <pc:sldMk cId="2553671080" sldId="490"/>
            <ac:spMk id="5" creationId="{00000000-0000-0000-0000-000000000000}"/>
          </ac:spMkLst>
        </pc:spChg>
        <pc:spChg chg="mod">
          <ac:chgData name="박능수" userId="ee64a2a8-95a8-4da9-9cab-076dcdb64cc9" providerId="ADAL" clId="{76EF035A-03BD-DF48-9193-B18BE9A4FFE9}" dt="2019-11-24T06:04:01.529" v="64"/>
          <ac:spMkLst>
            <pc:docMk/>
            <pc:sldMk cId="2553671080" sldId="490"/>
            <ac:spMk id="10" creationId="{00000000-0000-0000-0000-000000000000}"/>
          </ac:spMkLst>
        </pc:spChg>
      </pc:sldChg>
      <pc:sldChg chg="modSp">
        <pc:chgData name="박능수" userId="ee64a2a8-95a8-4da9-9cab-076dcdb64cc9" providerId="ADAL" clId="{76EF035A-03BD-DF48-9193-B18BE9A4FFE9}" dt="2019-11-24T06:04:14.397" v="67"/>
        <pc:sldMkLst>
          <pc:docMk/>
          <pc:sldMk cId="2616880595" sldId="491"/>
        </pc:sldMkLst>
        <pc:spChg chg="mod">
          <ac:chgData name="박능수" userId="ee64a2a8-95a8-4da9-9cab-076dcdb64cc9" providerId="ADAL" clId="{76EF035A-03BD-DF48-9193-B18BE9A4FFE9}" dt="2019-11-24T06:04:14.397" v="67"/>
          <ac:spMkLst>
            <pc:docMk/>
            <pc:sldMk cId="2616880595" sldId="491"/>
            <ac:spMk id="10" creationId="{00000000-0000-0000-0000-000000000000}"/>
          </ac:spMkLst>
        </pc:spChg>
      </pc:sldChg>
      <pc:sldChg chg="modSp">
        <pc:chgData name="박능수" userId="ee64a2a8-95a8-4da9-9cab-076dcdb64cc9" providerId="ADAL" clId="{76EF035A-03BD-DF48-9193-B18BE9A4FFE9}" dt="2019-11-24T06:04:38.044" v="78" actId="20577"/>
        <pc:sldMkLst>
          <pc:docMk/>
          <pc:sldMk cId="3123039045" sldId="492"/>
        </pc:sldMkLst>
        <pc:spChg chg="mod">
          <ac:chgData name="박능수" userId="ee64a2a8-95a8-4da9-9cab-076dcdb64cc9" providerId="ADAL" clId="{76EF035A-03BD-DF48-9193-B18BE9A4FFE9}" dt="2019-11-24T06:04:38.044" v="78" actId="20577"/>
          <ac:spMkLst>
            <pc:docMk/>
            <pc:sldMk cId="3123039045" sldId="492"/>
            <ac:spMk id="5" creationId="{00000000-0000-0000-0000-000000000000}"/>
          </ac:spMkLst>
        </pc:spChg>
        <pc:spChg chg="mod">
          <ac:chgData name="박능수" userId="ee64a2a8-95a8-4da9-9cab-076dcdb64cc9" providerId="ADAL" clId="{76EF035A-03BD-DF48-9193-B18BE9A4FFE9}" dt="2019-11-24T06:04:05.170" v="65"/>
          <ac:spMkLst>
            <pc:docMk/>
            <pc:sldMk cId="3123039045" sldId="492"/>
            <ac:spMk id="10" creationId="{00000000-0000-0000-0000-000000000000}"/>
          </ac:spMkLst>
        </pc:spChg>
      </pc:sldChg>
      <pc:sldChg chg="modSp">
        <pc:chgData name="박능수" userId="ee64a2a8-95a8-4da9-9cab-076dcdb64cc9" providerId="ADAL" clId="{76EF035A-03BD-DF48-9193-B18BE9A4FFE9}" dt="2019-11-24T06:04:09.749" v="66"/>
        <pc:sldMkLst>
          <pc:docMk/>
          <pc:sldMk cId="1953399705" sldId="493"/>
        </pc:sldMkLst>
        <pc:spChg chg="mod">
          <ac:chgData name="박능수" userId="ee64a2a8-95a8-4da9-9cab-076dcdb64cc9" providerId="ADAL" clId="{76EF035A-03BD-DF48-9193-B18BE9A4FFE9}" dt="2019-11-24T06:03:24.693" v="61" actId="20577"/>
          <ac:spMkLst>
            <pc:docMk/>
            <pc:sldMk cId="1953399705" sldId="493"/>
            <ac:spMk id="5" creationId="{00000000-0000-0000-0000-000000000000}"/>
          </ac:spMkLst>
        </pc:spChg>
        <pc:spChg chg="mod">
          <ac:chgData name="박능수" userId="ee64a2a8-95a8-4da9-9cab-076dcdb64cc9" providerId="ADAL" clId="{76EF035A-03BD-DF48-9193-B18BE9A4FFE9}" dt="2019-11-24T06:04:09.749" v="66"/>
          <ac:spMkLst>
            <pc:docMk/>
            <pc:sldMk cId="1953399705" sldId="493"/>
            <ac:spMk id="10" creationId="{00000000-0000-0000-0000-000000000000}"/>
          </ac:spMkLst>
        </pc:spChg>
      </pc:sldChg>
      <pc:sldMasterChg chg="modSldLayout">
        <pc:chgData name="박능수" userId="ee64a2a8-95a8-4da9-9cab-076dcdb64cc9" providerId="ADAL" clId="{76EF035A-03BD-DF48-9193-B18BE9A4FFE9}" dt="2019-11-24T05:58:51.385" v="2" actId="478"/>
        <pc:sldMasterMkLst>
          <pc:docMk/>
          <pc:sldMasterMk cId="3045312941" sldId="2147483660"/>
        </pc:sldMasterMkLst>
        <pc:sldLayoutChg chg="delSp">
          <pc:chgData name="박능수" userId="ee64a2a8-95a8-4da9-9cab-076dcdb64cc9" providerId="ADAL" clId="{76EF035A-03BD-DF48-9193-B18BE9A4FFE9}" dt="2019-11-24T05:58:43.286" v="0" actId="478"/>
          <pc:sldLayoutMkLst>
            <pc:docMk/>
            <pc:sldMasterMk cId="3045312941" sldId="2147483660"/>
            <pc:sldLayoutMk cId="1381286096" sldId="2147483672"/>
          </pc:sldLayoutMkLst>
          <pc:spChg chg="del">
            <ac:chgData name="박능수" userId="ee64a2a8-95a8-4da9-9cab-076dcdb64cc9" providerId="ADAL" clId="{76EF035A-03BD-DF48-9193-B18BE9A4FFE9}" dt="2019-11-24T05:58:43.286" v="0" actId="478"/>
            <ac:spMkLst>
              <pc:docMk/>
              <pc:sldMasterMk cId="3045312941" sldId="2147483660"/>
              <pc:sldLayoutMk cId="1381286096" sldId="2147483672"/>
              <ac:spMk id="22" creationId="{00000000-0000-0000-0000-000000000000}"/>
            </ac:spMkLst>
          </pc:spChg>
        </pc:sldLayoutChg>
        <pc:sldLayoutChg chg="delSp">
          <pc:chgData name="박능수" userId="ee64a2a8-95a8-4da9-9cab-076dcdb64cc9" providerId="ADAL" clId="{76EF035A-03BD-DF48-9193-B18BE9A4FFE9}" dt="2019-11-24T05:58:46.916" v="1" actId="478"/>
          <pc:sldLayoutMkLst>
            <pc:docMk/>
            <pc:sldMasterMk cId="3045312941" sldId="2147483660"/>
            <pc:sldLayoutMk cId="3543494535" sldId="2147483674"/>
          </pc:sldLayoutMkLst>
          <pc:spChg chg="del">
            <ac:chgData name="박능수" userId="ee64a2a8-95a8-4da9-9cab-076dcdb64cc9" providerId="ADAL" clId="{76EF035A-03BD-DF48-9193-B18BE9A4FFE9}" dt="2019-11-24T05:58:46.916" v="1" actId="478"/>
            <ac:spMkLst>
              <pc:docMk/>
              <pc:sldMasterMk cId="3045312941" sldId="2147483660"/>
              <pc:sldLayoutMk cId="3543494535" sldId="2147483674"/>
              <ac:spMk id="40" creationId="{00000000-0000-0000-0000-000000000000}"/>
            </ac:spMkLst>
          </pc:spChg>
        </pc:sldLayoutChg>
        <pc:sldLayoutChg chg="delSp">
          <pc:chgData name="박능수" userId="ee64a2a8-95a8-4da9-9cab-076dcdb64cc9" providerId="ADAL" clId="{76EF035A-03BD-DF48-9193-B18BE9A4FFE9}" dt="2019-11-24T05:58:51.385" v="2" actId="478"/>
          <pc:sldLayoutMkLst>
            <pc:docMk/>
            <pc:sldMasterMk cId="3045312941" sldId="2147483660"/>
            <pc:sldLayoutMk cId="138396812" sldId="2147483676"/>
          </pc:sldLayoutMkLst>
          <pc:spChg chg="del">
            <ac:chgData name="박능수" userId="ee64a2a8-95a8-4da9-9cab-076dcdb64cc9" providerId="ADAL" clId="{76EF035A-03BD-DF48-9193-B18BE9A4FFE9}" dt="2019-11-24T05:58:51.385" v="2" actId="478"/>
            <ac:spMkLst>
              <pc:docMk/>
              <pc:sldMasterMk cId="3045312941" sldId="2147483660"/>
              <pc:sldLayoutMk cId="138396812" sldId="2147483676"/>
              <ac:spMk id="46" creationId="{00000000-0000-0000-0000-000000000000}"/>
            </ac:spMkLst>
          </pc:spChg>
        </pc:sldLayoutChg>
      </pc:sldMasterChg>
    </pc:docChg>
  </pc:docChgLst>
  <pc:docChgLst>
    <pc:chgData name="박능수" userId="ee64a2a8-95a8-4da9-9cab-076dcdb64cc9" providerId="ADAL" clId="{A795B4F4-0084-4B5A-854D-FF39769FB615}"/>
    <pc:docChg chg="modSld">
      <pc:chgData name="박능수" userId="ee64a2a8-95a8-4da9-9cab-076dcdb64cc9" providerId="ADAL" clId="{A795B4F4-0084-4B5A-854D-FF39769FB615}" dt="2019-11-26T14:04:05.515" v="0" actId="20577"/>
      <pc:docMkLst>
        <pc:docMk/>
      </pc:docMkLst>
      <pc:sldChg chg="modSp">
        <pc:chgData name="박능수" userId="ee64a2a8-95a8-4da9-9cab-076dcdb64cc9" providerId="ADAL" clId="{A795B4F4-0084-4B5A-854D-FF39769FB615}" dt="2019-11-26T14:04:05.515" v="0" actId="20577"/>
        <pc:sldMkLst>
          <pc:docMk/>
          <pc:sldMk cId="3123039045" sldId="492"/>
        </pc:sldMkLst>
        <pc:spChg chg="mod">
          <ac:chgData name="박능수" userId="ee64a2a8-95a8-4da9-9cab-076dcdb64cc9" providerId="ADAL" clId="{A795B4F4-0084-4B5A-854D-FF39769FB615}" dt="2019-11-26T14:04:05.515" v="0" actId="20577"/>
          <ac:spMkLst>
            <pc:docMk/>
            <pc:sldMk cId="3123039045" sldId="49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B5D9-5CC3-4CAB-83EE-76CF98DA9B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9815-6012-40FE-8993-7600B069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8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6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4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39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2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D31E-FF1D-466D-9D88-050B610DA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0"/>
          <p:cNvSpPr/>
          <p:nvPr userDrawn="1"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1"/>
          <p:cNvSpPr/>
          <p:nvPr userDrawn="1"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2"/>
          <p:cNvSpPr/>
          <p:nvPr userDrawn="1"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63"/>
          <p:cNvSpPr/>
          <p:nvPr userDrawn="1"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5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 userDrawn="1">
            <p:ph type="ctrTitle" hasCustomPrompt="1"/>
          </p:nvPr>
        </p:nvSpPr>
        <p:spPr>
          <a:xfrm>
            <a:off x="721425" y="1589932"/>
            <a:ext cx="6193725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dirty="0"/>
              <a:t>Enter the title</a:t>
            </a:r>
            <a:endParaRPr dirty="0"/>
          </a:p>
        </p:txBody>
      </p:sp>
      <p:sp>
        <p:nvSpPr>
          <p:cNvPr id="10" name="Shape 10"/>
          <p:cNvSpPr/>
          <p:nvPr userDrawn="1"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 userDrawn="1"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 userDrawn="1"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 userDrawn="1"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186073" y="6321170"/>
            <a:ext cx="1096669" cy="517967"/>
            <a:chOff x="4295599" y="1560475"/>
            <a:chExt cx="1371706" cy="647870"/>
          </a:xfrm>
        </p:grpSpPr>
        <p:pic>
          <p:nvPicPr>
            <p:cNvPr id="8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25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4131374" y="6417057"/>
            <a:ext cx="501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High Performance Parallel Embedded Computing Lab.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4" t="6956" r="14317" b="67421"/>
          <a:stretch/>
        </p:blipFill>
        <p:spPr>
          <a:xfrm>
            <a:off x="7466149" y="162935"/>
            <a:ext cx="1504579" cy="541550"/>
          </a:xfrm>
          <a:prstGeom prst="rect">
            <a:avLst/>
          </a:prstGeom>
        </p:spPr>
      </p:pic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721424" y="3677720"/>
            <a:ext cx="3409950" cy="923925"/>
          </a:xfrm>
        </p:spPr>
        <p:txBody>
          <a:bodyPr/>
          <a:lstStyle>
            <a:lvl1pPr marL="0" indent="0">
              <a:buNone/>
              <a:defRPr>
                <a:solidFill>
                  <a:srgbClr val="7ECEFD"/>
                </a:solidFill>
              </a:defRPr>
            </a:lvl1pPr>
          </a:lstStyle>
          <a:p>
            <a:pPr lvl="0"/>
            <a:r>
              <a:rPr lang="en-US" altLang="ko-KR" dirty="0"/>
              <a:t>Enter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2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3186073" y="6321170"/>
            <a:ext cx="1096669" cy="517967"/>
            <a:chOff x="4295599" y="1560475"/>
            <a:chExt cx="1371706" cy="647870"/>
          </a:xfrm>
        </p:grpSpPr>
        <p:pic>
          <p:nvPicPr>
            <p:cNvPr id="33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25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" name="TextBox 38"/>
          <p:cNvSpPr txBox="1"/>
          <p:nvPr userDrawn="1"/>
        </p:nvSpPr>
        <p:spPr>
          <a:xfrm>
            <a:off x="4131374" y="6417057"/>
            <a:ext cx="501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High Performance Parallel Embedded Computing Lab.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34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 userDrawn="1"/>
        </p:nvGrpSpPr>
        <p:grpSpPr>
          <a:xfrm>
            <a:off x="8097822" y="6263231"/>
            <a:ext cx="979148" cy="462460"/>
            <a:chOff x="4295599" y="1560475"/>
            <a:chExt cx="1371706" cy="647870"/>
          </a:xfrm>
        </p:grpSpPr>
        <p:pic>
          <p:nvPicPr>
            <p:cNvPr id="39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직사각형 42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693696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 userDrawn="1"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 userDrawn="1"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7"/>
          <p:cNvSpPr txBox="1">
            <a:spLocks noGrp="1"/>
          </p:cNvSpPr>
          <p:nvPr>
            <p:ph type="body" idx="1"/>
          </p:nvPr>
        </p:nvSpPr>
        <p:spPr>
          <a:xfrm>
            <a:off x="893624" y="1600200"/>
            <a:ext cx="7693785" cy="463362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11816" y="6437959"/>
            <a:ext cx="2057400" cy="365125"/>
          </a:xfrm>
        </p:spPr>
        <p:txBody>
          <a:bodyPr/>
          <a:lstStyle>
            <a:lvl1pPr algn="ctr">
              <a:defRPr sz="1400">
                <a:latin typeface="Bernard MT Condensed" panose="02050806060905020404" pitchFamily="18" charset="0"/>
              </a:defRPr>
            </a:lvl1pPr>
          </a:lstStyle>
          <a:p>
            <a:fld id="{59E5D31E-FF1D-466D-9D88-050B610DA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D31E-FF1D-466D-9D88-050B610DA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2" r:id="rId3"/>
    <p:sldLayoutId id="2147483674" r:id="rId4"/>
    <p:sldLayoutId id="2147483676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Final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7200" dirty="0">
              <a:solidFill>
                <a:srgbClr val="7ECEFD"/>
              </a:solidFill>
            </a:endParaRPr>
          </a:p>
          <a:p>
            <a:pPr lvl="0"/>
            <a:r>
              <a:rPr lang="en-US" altLang="ko-KR" dirty="0"/>
              <a:t>DIJKSTRA ALGORITHM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66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sz="3600" dirty="0"/>
          </a:p>
        </p:txBody>
      </p:sp>
      <p:sp>
        <p:nvSpPr>
          <p:cNvPr id="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60299" y="1213717"/>
            <a:ext cx="8519005" cy="4739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최단거리 추적 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노드와 노드</a:t>
            </a:r>
            <a:r>
              <a:rPr lang="en-US" altLang="ko-KR" dirty="0"/>
              <a:t> </a:t>
            </a:r>
            <a:r>
              <a:rPr lang="ko-KR" altLang="en-US" dirty="0"/>
              <a:t>사이의 거리 중 가장 가까운 거리를 선택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E,</a:t>
            </a:r>
            <a:r>
              <a:rPr lang="ko-KR" altLang="en-US" dirty="0"/>
              <a:t> </a:t>
            </a:r>
            <a:r>
              <a:rPr lang="en-US" altLang="ko-KR" dirty="0"/>
              <a:t>D,</a:t>
            </a:r>
            <a:r>
              <a:rPr lang="ko-KR" altLang="en-US" dirty="0"/>
              <a:t> </a:t>
            </a:r>
            <a:r>
              <a:rPr lang="en-US" altLang="ko-KR" dirty="0"/>
              <a:t>F =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92" y="3583579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altLang="ko-KR" sz="3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Due Date</a:t>
            </a:r>
          </a:p>
          <a:p>
            <a:pPr lvl="1"/>
            <a:r>
              <a:rPr lang="en-US" altLang="ko-KR" dirty="0"/>
              <a:t>2019/12/13(</a:t>
            </a:r>
            <a:r>
              <a:rPr lang="ko-KR" altLang="en-US" dirty="0"/>
              <a:t>금</a:t>
            </a:r>
            <a:r>
              <a:rPr lang="en-US" altLang="ko-KR" dirty="0"/>
              <a:t>) PM 5:00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Contents </a:t>
            </a:r>
          </a:p>
          <a:p>
            <a:pPr lvl="1"/>
            <a:r>
              <a:rPr lang="en-US" altLang="ko-KR" dirty="0"/>
              <a:t>Source code</a:t>
            </a:r>
          </a:p>
          <a:p>
            <a:pPr lvl="2"/>
            <a:r>
              <a:rPr lang="ko-KR" altLang="en-US" dirty="0"/>
              <a:t>시간 측정 코드 포함</a:t>
            </a:r>
            <a:endParaRPr lang="en-US" altLang="ko-KR" dirty="0"/>
          </a:p>
          <a:p>
            <a:pPr lvl="1"/>
            <a:r>
              <a:rPr lang="en-US" altLang="ko-KR" dirty="0"/>
              <a:t>Report</a:t>
            </a:r>
          </a:p>
          <a:p>
            <a:pPr lvl="2"/>
            <a:r>
              <a:rPr lang="ko-KR" altLang="en-US" dirty="0"/>
              <a:t>구현에 대한 설명 포함</a:t>
            </a:r>
            <a:endParaRPr lang="en-US" altLang="ko-KR" dirty="0"/>
          </a:p>
          <a:p>
            <a:pPr lvl="2"/>
            <a:r>
              <a:rPr lang="ko-KR" altLang="en-US" dirty="0"/>
              <a:t>병렬화 구현</a:t>
            </a:r>
            <a:r>
              <a:rPr lang="en-US" altLang="ko-KR" dirty="0"/>
              <a:t>, </a:t>
            </a:r>
            <a:r>
              <a:rPr lang="ko-KR" altLang="en-US" dirty="0"/>
              <a:t>최적화 등 반드시 구체적인 설명 포함</a:t>
            </a:r>
            <a:endParaRPr lang="en-US" altLang="ko-KR" dirty="0"/>
          </a:p>
          <a:p>
            <a:pPr lvl="2"/>
            <a:r>
              <a:rPr lang="ko-KR" altLang="en-US" dirty="0"/>
              <a:t>형식 없음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</a:rPr>
              <a:t>보고서 </a:t>
            </a:r>
            <a:r>
              <a:rPr lang="en-US" altLang="ko-KR" dirty="0"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</a:rPr>
              <a:t>페이지 이상 시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감점 </a:t>
            </a:r>
            <a:r>
              <a:rPr lang="en-US" altLang="ko-KR" dirty="0">
                <a:latin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</a:rPr>
              <a:t>점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altLang="ko-KR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E-mail: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ecampus.konkuk.ac.kr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제목</a:t>
            </a:r>
            <a:r>
              <a:rPr lang="en-US" altLang="ko-KR" sz="2000" dirty="0">
                <a:latin typeface="맑은 고딕" panose="020B0503020000020004" pitchFamily="50" charset="-127"/>
              </a:rPr>
              <a:t>: [</a:t>
            </a:r>
            <a:r>
              <a:rPr lang="ko-KR" altLang="en-US" sz="2000" dirty="0">
                <a:latin typeface="맑은 고딕" panose="020B0503020000020004" pitchFamily="50" charset="-127"/>
              </a:rPr>
              <a:t>최종프로젝트</a:t>
            </a:r>
            <a:r>
              <a:rPr lang="en-US" altLang="ko-KR" sz="2000" dirty="0">
                <a:latin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*</a:t>
            </a:r>
            <a:r>
              <a:rPr lang="ko-KR" altLang="en-US" sz="2000" dirty="0">
                <a:latin typeface="맑은 고딕" panose="020B0503020000020004" pitchFamily="50" charset="-127"/>
              </a:rPr>
              <a:t>메일 형식 유의</a:t>
            </a:r>
            <a:r>
              <a:rPr lang="en-US" altLang="ko-KR" sz="2000" dirty="0">
                <a:latin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>
                <a:latin typeface="맑은 고딕" panose="020B0503020000020004" pitchFamily="50" charset="-127"/>
              </a:rPr>
              <a:t> 처리 주의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소스 파일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cpp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보고서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000" dirty="0">
                <a:latin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docx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하드카피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</a:rPr>
              <a:t>신공학관 </a:t>
            </a:r>
            <a:r>
              <a:rPr lang="en-US" altLang="ko-KR" sz="2000" dirty="0">
                <a:latin typeface="맑은 고딕" panose="020B0503020000020004" pitchFamily="50" charset="-127"/>
              </a:rPr>
              <a:t>1206</a:t>
            </a:r>
            <a:r>
              <a:rPr lang="ko-KR" altLang="en-US" sz="2000" dirty="0">
                <a:latin typeface="맑은 고딕" panose="020B0503020000020004" pitchFamily="50" charset="-127"/>
              </a:rPr>
              <a:t>호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6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altLang="ko-KR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채점기준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Correctness: </a:t>
            </a:r>
            <a:r>
              <a:rPr lang="ko-KR" altLang="en-US" sz="2000" dirty="0">
                <a:latin typeface="맑은 고딕" panose="020B0503020000020004" pitchFamily="50" charset="-127"/>
              </a:rPr>
              <a:t>최단경로는 하나만 존재함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Scalability: </a:t>
            </a:r>
            <a:r>
              <a:rPr lang="ko-KR" altLang="en-US" sz="2000" dirty="0">
                <a:latin typeface="맑은 고딕" panose="020B0503020000020004" pitchFamily="50" charset="-127"/>
              </a:rPr>
              <a:t>노드의 개수는 몇 만개가 될 수 있음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Speed: </a:t>
            </a:r>
            <a:r>
              <a:rPr lang="ko-KR" altLang="en-US" sz="2000" dirty="0">
                <a:latin typeface="맑은 고딕" panose="020B0503020000020004" pitchFamily="50" charset="-127"/>
              </a:rPr>
              <a:t>속도가 가장 빠른 순서대로 상대평가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테스트시 스레드 개수</a:t>
            </a:r>
            <a:r>
              <a:rPr lang="en-US" altLang="ko-KR" sz="2000" dirty="0">
                <a:latin typeface="맑은 고딕" panose="020B0503020000020004" pitchFamily="50" charset="-127"/>
              </a:rPr>
              <a:t>: 4</a:t>
            </a:r>
            <a:r>
              <a:rPr lang="ko-KR" altLang="en-US" sz="2000" dirty="0">
                <a:latin typeface="맑은 고딕" panose="020B0503020000020004" pitchFamily="50" charset="-127"/>
              </a:rPr>
              <a:t>개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</a:rPr>
              <a:t>쿼드</a:t>
            </a:r>
            <a:r>
              <a:rPr lang="ko-KR" altLang="en-US" sz="2000" dirty="0">
                <a:latin typeface="맑은 고딕" panose="020B0503020000020004" pitchFamily="50" charset="-127"/>
              </a:rPr>
              <a:t> 코어 상에서 </a:t>
            </a:r>
            <a:r>
              <a:rPr lang="en-US" altLang="ko-KR" sz="2000" dirty="0">
                <a:latin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</a:rPr>
              <a:t>개의 스레드로 진행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속도측정시 파일 업로드시간을 포함 하지 않도록 주의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경로 찾는 부분만 속도측정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altLang="ko-KR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성능 측정 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CPU:			Intel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i7</a:t>
            </a:r>
            <a:r>
              <a:rPr lang="en-US" altLang="ko-KR" sz="2000" dirty="0">
                <a:latin typeface="맑은 고딕" panose="020B0503020000020004" pitchFamily="50" charset="-127"/>
              </a:rPr>
              <a:t>-4790 @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3.60GHz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Memory:			16 GB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IDE:			VS 2017, Intel Parallel Studio 17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OS:			Windows 10 Enter KN 64 bit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9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altLang="ko-KR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142984"/>
            <a:ext cx="8363272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다른 이의 과제를 베꼈을 경우 전 과제 점수를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점 처리</a:t>
            </a:r>
            <a:endParaRPr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시간을 반드시 준수하시기 바랍니다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분이라도 지각하는 경우 해당 과제는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점 처리됩니다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제약 조건을 어길 시 감점됩니다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개인 사정으로 제출 기한을 지킬 수 없는 경우 제게 따로 연락을 주시기 바랍니다</a:t>
            </a:r>
            <a:r>
              <a:rPr lang="en-US" altLang="ko-KR"/>
              <a:t>. </a:t>
            </a:r>
            <a:r>
              <a:rPr lang="ko-KR" altLang="en-US"/>
              <a:t>연락 없이 제출기한을 넘길 시 </a:t>
            </a:r>
            <a:r>
              <a:rPr lang="en-US" altLang="ko-KR"/>
              <a:t>0</a:t>
            </a:r>
            <a:r>
              <a:rPr lang="ko-KR" altLang="en-US"/>
              <a:t>점 처리합니다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궁금한 점이나 어려운 점에 대한 질문은 가리지 않고 받습니다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68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3265</TotalTime>
  <Words>321</Words>
  <Application>Microsoft Office PowerPoint</Application>
  <PresentationFormat>화면 슬라이드 쇼(4:3)</PresentationFormat>
  <Paragraphs>59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Bernard MT Condensed</vt:lpstr>
      <vt:lpstr>Calibri</vt:lpstr>
      <vt:lpstr>Calibri Light</vt:lpstr>
      <vt:lpstr>David</vt:lpstr>
      <vt:lpstr>나눔명조 ExtraBold</vt:lpstr>
      <vt:lpstr>Office 테마</vt:lpstr>
      <vt:lpstr>Final Project</vt:lpstr>
      <vt:lpstr> DIJKSTRA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Daehee Kim</dc:creator>
  <cp:lastModifiedBy>박능수</cp:lastModifiedBy>
  <cp:revision>382</cp:revision>
  <dcterms:created xsi:type="dcterms:W3CDTF">2017-05-08T08:40:21Z</dcterms:created>
  <dcterms:modified xsi:type="dcterms:W3CDTF">2019-11-26T14:04:14Z</dcterms:modified>
</cp:coreProperties>
</file>