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C00E-A84A-4BCD-8A33-A73D36770900}" type="datetimeFigureOut">
              <a:rPr lang="zh-CN" altLang="en-US" smtClean="0"/>
              <a:pPr/>
              <a:t>2011/5/15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43CED-DB9C-4394-BA9D-5C23E053E3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325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43CED-DB9C-4394-BA9D-5C23E053E32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4673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DB58D-BA62-47E6-84B4-51FCF5968799}" type="datetimeFigureOut">
              <a:rPr lang="zh-CN" altLang="en-US" smtClean="0"/>
              <a:pPr/>
              <a:t>2011/5/15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www.3rendaxu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XiaoMin\Desktop\未命名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8519" y="0"/>
            <a:ext cx="92870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27984" y="5651489"/>
            <a:ext cx="407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@</a:t>
            </a:r>
            <a:r>
              <a:rPr lang="en-US" altLang="zh-CN" sz="2000" b="1" dirty="0" err="1" smtClean="0"/>
              <a:t>Sundy</a:t>
            </a:r>
            <a:r>
              <a:rPr lang="en-US" altLang="zh-CN" sz="2000" b="1" dirty="0" smtClean="0"/>
              <a:t> Zhang    QQ:183683266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73935" y="3150489"/>
            <a:ext cx="6768752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3200" b="1" dirty="0" smtClean="0"/>
              <a:t>Android</a:t>
            </a:r>
            <a:r>
              <a:rPr lang="zh-CN" altLang="en-US" sz="3200" b="1" dirty="0" smtClean="0"/>
              <a:t>四大组件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-</a:t>
            </a:r>
            <a:r>
              <a:rPr lang="en-US" altLang="zh-CN" sz="3200" b="1" dirty="0" smtClean="0"/>
              <a:t>Activity</a:t>
            </a:r>
            <a:r>
              <a:rPr lang="zh-CN" altLang="en-US" sz="3200" b="1" smtClean="0"/>
              <a:t>状态保存</a:t>
            </a:r>
            <a:endParaRPr lang="zh-CN" altLang="en-US" sz="32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469288" y="6016297"/>
            <a:ext cx="399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http://code.google.com/p/sundyandroid</a:t>
            </a:r>
          </a:p>
        </p:txBody>
      </p:sp>
      <p:sp>
        <p:nvSpPr>
          <p:cNvPr id="12" name="TextBox 41"/>
          <p:cNvSpPr txBox="1">
            <a:spLocks noChangeArrowheads="1"/>
          </p:cNvSpPr>
          <p:nvPr/>
        </p:nvSpPr>
        <p:spPr bwMode="auto">
          <a:xfrm>
            <a:off x="1552767" y="6470545"/>
            <a:ext cx="6911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200" dirty="0" smtClean="0"/>
              <a:t>三人大学  </a:t>
            </a:r>
            <a:r>
              <a:rPr lang="en-US" altLang="zh-CN" sz="1200" dirty="0" smtClean="0">
                <a:hlinkClick r:id="rId4"/>
              </a:rPr>
              <a:t>Www.3RenDaXue.Com</a:t>
            </a:r>
            <a:r>
              <a:rPr lang="en-US" altLang="zh-CN" sz="1200" dirty="0" smtClean="0"/>
              <a:t>     </a:t>
            </a:r>
            <a:r>
              <a:rPr lang="zh-CN" altLang="en-US" sz="1200" dirty="0" smtClean="0"/>
              <a:t>为您提供高品质课件、学习督导服务、即时答疑、知识交易平台</a:t>
            </a:r>
          </a:p>
        </p:txBody>
      </p:sp>
      <p:pic>
        <p:nvPicPr>
          <p:cNvPr id="13" name="图片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8519" y="23956"/>
            <a:ext cx="2365679" cy="105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52</Words>
  <Application>Microsoft Office PowerPoint</Application>
  <PresentationFormat>全屏显示(4:3)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zhangr</dc:creator>
  <cp:lastModifiedBy>thinkpad</cp:lastModifiedBy>
  <cp:revision>21</cp:revision>
  <dcterms:created xsi:type="dcterms:W3CDTF">2011-04-13T08:41:04Z</dcterms:created>
  <dcterms:modified xsi:type="dcterms:W3CDTF">2011-05-15T09:22:43Z</dcterms:modified>
</cp:coreProperties>
</file>