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B58D-BA62-47E6-84B4-51FCF5968799}" type="datetimeFigureOut">
              <a:rPr lang="zh-CN" altLang="en-US" smtClean="0"/>
              <a:pPr/>
              <a:t>2011/5/19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DB58D-BA62-47E6-84B4-51FCF5968799}" type="datetimeFigureOut">
              <a:rPr lang="zh-CN" altLang="en-US" smtClean="0"/>
              <a:pPr/>
              <a:t>2011/5/19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64FC6-8921-42F3-85A7-B81801A52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android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9256" y="5500702"/>
            <a:ext cx="339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@Sundy Zhang</a:t>
            </a:r>
          </a:p>
          <a:p>
            <a:r>
              <a:rPr lang="en-US" altLang="zh-CN" sz="2000" b="1" dirty="0" smtClean="0"/>
              <a:t>QQ:183683266</a:t>
            </a:r>
          </a:p>
          <a:p>
            <a:r>
              <a:rPr lang="en-US" altLang="zh-CN" sz="2000" b="1" dirty="0" smtClean="0"/>
              <a:t>QQ</a:t>
            </a:r>
            <a:r>
              <a:rPr lang="zh-CN" altLang="en-US" sz="2000" b="1" dirty="0" smtClean="0"/>
              <a:t>群</a:t>
            </a:r>
            <a:r>
              <a:rPr lang="en-US" altLang="zh-CN" sz="2000" b="1" dirty="0" smtClean="0"/>
              <a:t>: 123805854</a:t>
            </a:r>
            <a:endParaRPr lang="en-US" altLang="zh-CN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907704" y="2996952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3200" b="1" dirty="0" smtClean="0"/>
              <a:t>SHW110518_</a:t>
            </a:r>
            <a:r>
              <a:rPr lang="zh-CN" altLang="en-US" sz="3200" b="1" dirty="0" smtClean="0"/>
              <a:t>关于课程顺序的说明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9752" y="637203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http://code.google.com/p/sundyandroid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zhangr</dc:creator>
  <cp:lastModifiedBy>thinkpad</cp:lastModifiedBy>
  <cp:revision>13</cp:revision>
  <dcterms:created xsi:type="dcterms:W3CDTF">2011-04-13T08:41:04Z</dcterms:created>
  <dcterms:modified xsi:type="dcterms:W3CDTF">2011-05-19T13:07:48Z</dcterms:modified>
</cp:coreProperties>
</file>