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DB58D-BA62-47E6-84B4-51FCF5968799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android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" y="0"/>
            <a:ext cx="9138285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29256" y="5500702"/>
            <a:ext cx="339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@Sundy Zhang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7704" y="2924944"/>
            <a:ext cx="6768752" cy="14826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C11041401AAF</a:t>
            </a:r>
          </a:p>
          <a:p>
            <a:pPr algn="ctr">
              <a:lnSpc>
                <a:spcPct val="150000"/>
              </a:lnSpc>
            </a:pPr>
            <a:r>
              <a:rPr lang="zh-CN" altLang="en-US" sz="32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玩</a:t>
            </a:r>
            <a:r>
              <a:rPr lang="zh-CN" altLang="en-US" sz="32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懂</a:t>
            </a:r>
            <a:r>
              <a:rPr lang="en-US" altLang="zh-CN" sz="32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sz="32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，打开</a:t>
            </a:r>
            <a:r>
              <a:rPr lang="en-US" altLang="zh-CN" sz="32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32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32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门</a:t>
            </a:r>
            <a:endParaRPr lang="zh-CN" altLang="en-US" sz="32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752" y="637203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http://code.google.com/p/sundyandroid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zhangr</dc:creator>
  <cp:lastModifiedBy>thinkpad</cp:lastModifiedBy>
  <cp:revision>8</cp:revision>
  <dcterms:created xsi:type="dcterms:W3CDTF">2011-04-13T08:41:04Z</dcterms:created>
  <dcterms:modified xsi:type="dcterms:W3CDTF">2011-04-14T12:07:54Z</dcterms:modified>
</cp:coreProperties>
</file>