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02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27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356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185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6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773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165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5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60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00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6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72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12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64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79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DB2B-65D3-4F78-B044-DE7F6941BDB6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F01F-2770-40CD-8996-193F1BA90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15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ru-RU" dirty="0" smtClean="0"/>
                  <a:t>Умножение многочленов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</a:t>
                </a:r>
                <a:r>
                  <a:rPr lang="ru-RU" dirty="0"/>
                  <a:t>помощью быстрого преобразования </a:t>
                </a:r>
                <a:r>
                  <a:rPr lang="ru-RU" dirty="0" smtClean="0"/>
                  <a:t>Фурье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cuda</a:t>
                </a:r>
                <a:endParaRPr lang="ru-RU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2288" t="-12500" r="-3883" b="-11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Биндасов</a:t>
            </a:r>
            <a:r>
              <a:rPr lang="ru-RU" dirty="0" smtClean="0"/>
              <a:t> Андрей</a:t>
            </a:r>
          </a:p>
          <a:p>
            <a:pPr algn="ctr"/>
            <a:r>
              <a:rPr lang="ru-RU" dirty="0" smtClean="0"/>
              <a:t>Прохорова Елизавета</a:t>
            </a:r>
          </a:p>
          <a:p>
            <a:pPr algn="ctr"/>
            <a:r>
              <a:rPr lang="ru-RU" dirty="0" smtClean="0"/>
              <a:t>Группа иу8-113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43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097088"/>
                <a:ext cx="9905999" cy="4134688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Быстрое </a:t>
                </a:r>
                <a:r>
                  <a:rPr lang="ru-RU" dirty="0"/>
                  <a:t>преобразование Фурье в модульной </a:t>
                </a:r>
                <a:r>
                  <a:rPr lang="ru-RU" dirty="0" smtClean="0"/>
                  <a:t>арифметике</a:t>
                </a:r>
              </a:p>
              <a:p>
                <a:r>
                  <a:rPr lang="ru-RU" dirty="0"/>
                  <a:t>Умножение многочленов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 smtClean="0"/>
                  <a:t>с </a:t>
                </a:r>
                <a:r>
                  <a:rPr lang="ru-RU" dirty="0"/>
                  <a:t>помощью быстрого преобразования </a:t>
                </a:r>
                <a:r>
                  <a:rPr lang="ru-RU" dirty="0" smtClean="0"/>
                  <a:t>Фурье</a:t>
                </a:r>
              </a:p>
              <a:p>
                <a:r>
                  <a:rPr lang="ru-RU" dirty="0"/>
                  <a:t>Параллельная </a:t>
                </a:r>
                <a:r>
                  <a:rPr lang="ru-RU" dirty="0" smtClean="0"/>
                  <a:t>схема БПФ</a:t>
                </a:r>
              </a:p>
              <a:p>
                <a:r>
                  <a:rPr lang="ru-RU" dirty="0" smtClean="0"/>
                  <a:t>Параллельная версия алгоритма</a:t>
                </a:r>
              </a:p>
              <a:p>
                <a:r>
                  <a:rPr lang="ru-RU" dirty="0" smtClean="0"/>
                  <a:t>Технология </a:t>
                </a:r>
                <a:r>
                  <a:rPr lang="en-US" dirty="0" smtClean="0"/>
                  <a:t>CUDA</a:t>
                </a:r>
                <a:endParaRPr lang="ru-RU" dirty="0" smtClean="0"/>
              </a:p>
              <a:p>
                <a:r>
                  <a:rPr lang="ru-RU" dirty="0" smtClean="0"/>
                  <a:t>Демонстрация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097088"/>
                <a:ext cx="9905999" cy="4134688"/>
              </a:xfrm>
              <a:blipFill>
                <a:blip r:embed="rId2"/>
                <a:stretch>
                  <a:fillRect l="-1231" t="-1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10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64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Параллельная </a:t>
            </a:r>
            <a:r>
              <a:rPr lang="ru-RU" dirty="0" smtClean="0"/>
              <a:t>схема БПФ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939" y="1941916"/>
            <a:ext cx="6828945" cy="43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3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Параллельная версия </a:t>
            </a:r>
            <a:r>
              <a:rPr lang="ru-RU" dirty="0" smtClean="0"/>
              <a:t>алгоритма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11680"/>
                <a:ext cx="9905999" cy="44223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600" dirty="0" smtClean="0"/>
                  <a:t>1. Параллельное вычисление БПФ для каждого многочлена:</a:t>
                </a:r>
                <a:endParaRPr lang="ru-RU" sz="2600" dirty="0"/>
              </a:p>
              <a:p>
                <a:r>
                  <a:rPr lang="ru-RU" sz="2600" dirty="0" smtClean="0"/>
                  <a:t>Выполнение обратной поразрядной перестановки параллельно для каждого коэффициента многочлена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sz="2600" dirty="0" smtClean="0"/>
              </a:p>
              <a:p>
                <a:r>
                  <a:rPr lang="ru-RU" sz="2600" dirty="0" smtClean="0"/>
                  <a:t>Выполнение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этапов</a:t>
                </a:r>
                <a:r>
                  <a:rPr lang="ru-RU" sz="2600" dirty="0"/>
                  <a:t>, на каждом из которых параллельно выполняется набор преобразований </a:t>
                </a:r>
                <a:r>
                  <a:rPr lang="ru-RU" sz="2600" dirty="0" smtClean="0"/>
                  <a:t>бабочки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2. Параллельное поэлементное умножение коэффициентов полученных БПФ </a:t>
                </a:r>
                <a:r>
                  <a:rPr lang="ru-RU" sz="2600" dirty="0"/>
                  <a:t>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ru-RU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3. </a:t>
                </a:r>
                <a:r>
                  <a:rPr lang="ru-RU" sz="2600" dirty="0"/>
                  <a:t>Параллельное вычисление </a:t>
                </a:r>
                <a:r>
                  <a:rPr lang="ru-RU" sz="2600" dirty="0" smtClean="0"/>
                  <a:t>обратного БПФ </a:t>
                </a:r>
                <a:r>
                  <a:rPr lang="ru-RU" sz="2600" dirty="0"/>
                  <a:t>для </a:t>
                </a:r>
                <a:r>
                  <a:rPr lang="ru-RU" sz="2600" dirty="0" smtClean="0"/>
                  <a:t>полученных коэффициентов (аналогично п. 1)</a:t>
                </a:r>
                <a:r>
                  <a:rPr lang="ru-RU" sz="2600" dirty="0"/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600" dirty="0"/>
              </a:p>
              <a:p>
                <a:pPr marL="0" indent="0">
                  <a:buNone/>
                </a:pPr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11680"/>
                <a:ext cx="9905999" cy="4422371"/>
              </a:xfrm>
              <a:blipFill>
                <a:blip r:embed="rId2"/>
                <a:stretch>
                  <a:fillRect l="-1231" t="-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27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6007533" cy="35417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CUDA (Compute </a:t>
            </a:r>
            <a:r>
              <a:rPr lang="en-US" sz="2800" dirty="0"/>
              <a:t>Unified Device </a:t>
            </a:r>
            <a:r>
              <a:rPr lang="en-US" sz="2800" dirty="0" smtClean="0"/>
              <a:t>Architecture)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ru-RU" sz="2800" dirty="0" smtClean="0"/>
              <a:t>популярная</a:t>
            </a:r>
            <a:r>
              <a:rPr lang="en-US" sz="2800" dirty="0" smtClean="0"/>
              <a:t> </a:t>
            </a:r>
            <a:r>
              <a:rPr lang="ru-RU" sz="2800" dirty="0" smtClean="0"/>
              <a:t>платформа </a:t>
            </a:r>
            <a:r>
              <a:rPr lang="ru-RU" sz="2800" dirty="0"/>
              <a:t>параллельных вычислений и модель программирования от </a:t>
            </a:r>
            <a:r>
              <a:rPr lang="ru-RU" sz="2800" dirty="0" smtClean="0"/>
              <a:t>NVIDIA, использующая </a:t>
            </a:r>
            <a:r>
              <a:rPr lang="en-US" sz="2800" dirty="0" smtClean="0"/>
              <a:t>GPU</a:t>
            </a:r>
            <a:endParaRPr lang="ru-RU" sz="2800" dirty="0"/>
          </a:p>
        </p:txBody>
      </p:sp>
      <p:pic>
        <p:nvPicPr>
          <p:cNvPr id="1026" name="Picture 2" descr="CUDA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61" y="2249487"/>
            <a:ext cx="4107063" cy="24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88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038" y="346968"/>
            <a:ext cx="9905998" cy="1478570"/>
          </a:xfrm>
        </p:spPr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CUDA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047" y="1717474"/>
            <a:ext cx="3498948" cy="4665264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799004" y="1825538"/>
            <a:ext cx="5406552" cy="45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h</a:t>
            </a:r>
            <a:r>
              <a:rPr lang="en-US" sz="2800" dirty="0" smtClean="0"/>
              <a:t>ost – CPU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dirty="0" smtClean="0"/>
              <a:t>evice – GPU</a:t>
            </a:r>
          </a:p>
          <a:p>
            <a:pPr marL="0" indent="0">
              <a:buNone/>
            </a:pPr>
            <a:r>
              <a:rPr lang="en-US" sz="2800" dirty="0" smtClean="0"/>
              <a:t>kernel – </a:t>
            </a:r>
            <a:r>
              <a:rPr lang="ru-RU" sz="2800" dirty="0"/>
              <a:t>функция для </a:t>
            </a:r>
            <a:r>
              <a:rPr lang="en-US" sz="2800" dirty="0" smtClean="0"/>
              <a:t>GPU</a:t>
            </a:r>
          </a:p>
          <a:p>
            <a:pPr marL="0" indent="0">
              <a:buNone/>
            </a:pPr>
            <a:r>
              <a:rPr lang="en-US" sz="2800" dirty="0"/>
              <a:t>g</a:t>
            </a:r>
            <a:r>
              <a:rPr lang="en-US" sz="2800" dirty="0" smtClean="0"/>
              <a:t>rid – </a:t>
            </a:r>
            <a:r>
              <a:rPr lang="ru-RU" sz="2800" dirty="0" smtClean="0"/>
              <a:t>сетка блоков потоков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b</a:t>
            </a:r>
            <a:r>
              <a:rPr lang="en-US" sz="2800" dirty="0" smtClean="0"/>
              <a:t>lock – </a:t>
            </a:r>
            <a:r>
              <a:rPr lang="ru-RU" sz="2800" dirty="0" smtClean="0"/>
              <a:t>блок потоков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128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6104" y="78190"/>
            <a:ext cx="9905998" cy="1260159"/>
          </a:xfrm>
        </p:spPr>
        <p:txBody>
          <a:bodyPr/>
          <a:lstStyle/>
          <a:p>
            <a:pPr algn="ctr"/>
            <a:r>
              <a:rPr lang="ru-RU" dirty="0" smtClean="0"/>
              <a:t>Пример сетки блоков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338" y="1199313"/>
            <a:ext cx="6279322" cy="28572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63" y="4237030"/>
            <a:ext cx="5807683" cy="23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2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6349" y="2244437"/>
            <a:ext cx="9906000" cy="1794770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/>
              <a:t>демонстрация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4101721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138</TotalTime>
  <Words>188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Trebuchet MS</vt:lpstr>
      <vt:lpstr>Tw Cen MT</vt:lpstr>
      <vt:lpstr>Контур</vt:lpstr>
      <vt:lpstr>Умножение многочленов в Z_p с помощью быстрого преобразования Фурье и cuda</vt:lpstr>
      <vt:lpstr>план</vt:lpstr>
      <vt:lpstr>Презентация PowerPoint</vt:lpstr>
      <vt:lpstr>Параллельная схема БПФ</vt:lpstr>
      <vt:lpstr>Параллельная версия алгоритма</vt:lpstr>
      <vt:lpstr>Технология CUDA</vt:lpstr>
      <vt:lpstr>Технология CUDA</vt:lpstr>
      <vt:lpstr>Пример сетки блоков</vt:lpstr>
      <vt:lpstr>демонстрация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21</cp:revision>
  <dcterms:created xsi:type="dcterms:W3CDTF">2020-12-23T12:45:56Z</dcterms:created>
  <dcterms:modified xsi:type="dcterms:W3CDTF">2020-12-23T15:04:01Z</dcterms:modified>
</cp:coreProperties>
</file>