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60" r:id="rId5"/>
    <p:sldId id="261" r:id="rId6"/>
    <p:sldId id="262" r:id="rId7"/>
    <p:sldId id="263" r:id="rId8"/>
    <p:sldId id="264" r:id="rId9"/>
    <p:sldId id="265" r:id="rId10"/>
    <p:sldId id="266" r:id="rId11"/>
    <p:sldId id="268"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27CE1-209E-4761-BC9C-BCB15B4F0E98}" v="2" dt="2023-04-23T00:53:55.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8" d="100"/>
          <a:sy n="78" d="100"/>
        </p:scale>
        <p:origin x="87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dhu varma N" userId="b4526e0da158e01e" providerId="LiveId" clId="{03F27CE1-209E-4761-BC9C-BCB15B4F0E98}"/>
    <pc:docChg chg="undo custSel addSld delSld modSld">
      <pc:chgData name="Bindhu varma N" userId="b4526e0da158e01e" providerId="LiveId" clId="{03F27CE1-209E-4761-BC9C-BCB15B4F0E98}" dt="2023-04-24T17:01:52.138" v="847" actId="14100"/>
      <pc:docMkLst>
        <pc:docMk/>
      </pc:docMkLst>
      <pc:sldChg chg="delSp modSp mod">
        <pc:chgData name="Bindhu varma N" userId="b4526e0da158e01e" providerId="LiveId" clId="{03F27CE1-209E-4761-BC9C-BCB15B4F0E98}" dt="2023-04-23T00:59:43.719" v="778" actId="21"/>
        <pc:sldMkLst>
          <pc:docMk/>
          <pc:sldMk cId="2654737353" sldId="256"/>
        </pc:sldMkLst>
        <pc:spChg chg="mod">
          <ac:chgData name="Bindhu varma N" userId="b4526e0da158e01e" providerId="LiveId" clId="{03F27CE1-209E-4761-BC9C-BCB15B4F0E98}" dt="2023-04-23T00:28:08.757" v="473" actId="20577"/>
          <ac:spMkLst>
            <pc:docMk/>
            <pc:sldMk cId="2654737353" sldId="256"/>
            <ac:spMk id="2" creationId="{D4976A16-5B7C-3842-CDEB-F8AAC87CDE12}"/>
          </ac:spMkLst>
        </pc:spChg>
        <pc:spChg chg="mod">
          <ac:chgData name="Bindhu varma N" userId="b4526e0da158e01e" providerId="LiveId" clId="{03F27CE1-209E-4761-BC9C-BCB15B4F0E98}" dt="2023-04-23T00:28:55.178" v="502" actId="20577"/>
          <ac:spMkLst>
            <pc:docMk/>
            <pc:sldMk cId="2654737353" sldId="256"/>
            <ac:spMk id="3" creationId="{39D97DD1-FFCB-D863-F11F-5D7FD1487101}"/>
          </ac:spMkLst>
        </pc:spChg>
        <pc:spChg chg="del mod">
          <ac:chgData name="Bindhu varma N" userId="b4526e0da158e01e" providerId="LiveId" clId="{03F27CE1-209E-4761-BC9C-BCB15B4F0E98}" dt="2023-04-23T00:59:43.719" v="778" actId="21"/>
          <ac:spMkLst>
            <pc:docMk/>
            <pc:sldMk cId="2654737353" sldId="256"/>
            <ac:spMk id="20" creationId="{EF65F16F-FDE0-4516-8BCC-DDC345651807}"/>
          </ac:spMkLst>
        </pc:spChg>
      </pc:sldChg>
      <pc:sldChg chg="modSp mod">
        <pc:chgData name="Bindhu varma N" userId="b4526e0da158e01e" providerId="LiveId" clId="{03F27CE1-209E-4761-BC9C-BCB15B4F0E98}" dt="2023-04-23T00:29:30.979" v="505" actId="27636"/>
        <pc:sldMkLst>
          <pc:docMk/>
          <pc:sldMk cId="1713226850" sldId="257"/>
        </pc:sldMkLst>
        <pc:spChg chg="mod">
          <ac:chgData name="Bindhu varma N" userId="b4526e0da158e01e" providerId="LiveId" clId="{03F27CE1-209E-4761-BC9C-BCB15B4F0E98}" dt="2023-04-23T00:29:30.979" v="505" actId="27636"/>
          <ac:spMkLst>
            <pc:docMk/>
            <pc:sldMk cId="1713226850" sldId="257"/>
            <ac:spMk id="2" creationId="{0BD5A5A5-02D7-DBD7-DC70-D52426586D50}"/>
          </ac:spMkLst>
        </pc:spChg>
      </pc:sldChg>
      <pc:sldChg chg="addSp delSp modSp mod">
        <pc:chgData name="Bindhu varma N" userId="b4526e0da158e01e" providerId="LiveId" clId="{03F27CE1-209E-4761-BC9C-BCB15B4F0E98}" dt="2023-04-23T00:42:24.059" v="618" actId="14100"/>
        <pc:sldMkLst>
          <pc:docMk/>
          <pc:sldMk cId="1069548758" sldId="258"/>
        </pc:sldMkLst>
        <pc:spChg chg="mod">
          <ac:chgData name="Bindhu varma N" userId="b4526e0da158e01e" providerId="LiveId" clId="{03F27CE1-209E-4761-BC9C-BCB15B4F0E98}" dt="2023-04-23T00:31:16.271" v="515" actId="26606"/>
          <ac:spMkLst>
            <pc:docMk/>
            <pc:sldMk cId="1069548758" sldId="258"/>
            <ac:spMk id="2" creationId="{72F49868-FAD9-380E-F092-1663EF2AA7A1}"/>
          </ac:spMkLst>
        </pc:spChg>
        <pc:spChg chg="add mod">
          <ac:chgData name="Bindhu varma N" userId="b4526e0da158e01e" providerId="LiveId" clId="{03F27CE1-209E-4761-BC9C-BCB15B4F0E98}" dt="2023-04-23T00:42:24.059" v="618" actId="14100"/>
          <ac:spMkLst>
            <pc:docMk/>
            <pc:sldMk cId="1069548758" sldId="258"/>
            <ac:spMk id="13" creationId="{32A0F03E-8342-1FE6-A689-9FC9652E5736}"/>
          </ac:spMkLst>
        </pc:spChg>
        <pc:spChg chg="add del">
          <ac:chgData name="Bindhu varma N" userId="b4526e0da158e01e" providerId="LiveId" clId="{03F27CE1-209E-4761-BC9C-BCB15B4F0E98}" dt="2023-04-23T00:31:16.271" v="515" actId="26606"/>
          <ac:spMkLst>
            <pc:docMk/>
            <pc:sldMk cId="1069548758" sldId="258"/>
            <ac:spMk id="20" creationId="{FE9A75A7-A0A4-4CDC-BAFD-04CE47092263}"/>
          </ac:spMkLst>
        </pc:spChg>
        <pc:spChg chg="add del">
          <ac:chgData name="Bindhu varma N" userId="b4526e0da158e01e" providerId="LiveId" clId="{03F27CE1-209E-4761-BC9C-BCB15B4F0E98}" dt="2023-04-23T00:31:16.271" v="515" actId="26606"/>
          <ac:spMkLst>
            <pc:docMk/>
            <pc:sldMk cId="1069548758" sldId="258"/>
            <ac:spMk id="22" creationId="{7D4746A5-BEEF-4F1F-9509-77733CC09B97}"/>
          </ac:spMkLst>
        </pc:spChg>
        <pc:spChg chg="add del">
          <ac:chgData name="Bindhu varma N" userId="b4526e0da158e01e" providerId="LiveId" clId="{03F27CE1-209E-4761-BC9C-BCB15B4F0E98}" dt="2023-04-23T00:31:16.271" v="515" actId="26606"/>
          <ac:spMkLst>
            <pc:docMk/>
            <pc:sldMk cId="1069548758" sldId="258"/>
            <ac:spMk id="24" creationId="{86D04360-8E0C-43ED-824D-16E43655B318}"/>
          </ac:spMkLst>
        </pc:spChg>
        <pc:picChg chg="del mod">
          <ac:chgData name="Bindhu varma N" userId="b4526e0da158e01e" providerId="LiveId" clId="{03F27CE1-209E-4761-BC9C-BCB15B4F0E98}" dt="2023-04-23T00:22:45.140" v="440" actId="21"/>
          <ac:picMkLst>
            <pc:docMk/>
            <pc:sldMk cId="1069548758" sldId="258"/>
            <ac:picMk id="9" creationId="{B00CFA37-2AE5-2C44-C30E-ED104B1B3CF8}"/>
          </ac:picMkLst>
        </pc:picChg>
        <pc:picChg chg="add mod ord">
          <ac:chgData name="Bindhu varma N" userId="b4526e0da158e01e" providerId="LiveId" clId="{03F27CE1-209E-4761-BC9C-BCB15B4F0E98}" dt="2023-04-23T00:31:16.271" v="515" actId="26606"/>
          <ac:picMkLst>
            <pc:docMk/>
            <pc:sldMk cId="1069548758" sldId="258"/>
            <ac:picMk id="11" creationId="{A6A8A1DC-69C3-DFA3-1096-1538E3C0C1F8}"/>
          </ac:picMkLst>
        </pc:picChg>
        <pc:picChg chg="add mod">
          <ac:chgData name="Bindhu varma N" userId="b4526e0da158e01e" providerId="LiveId" clId="{03F27CE1-209E-4761-BC9C-BCB15B4F0E98}" dt="2023-04-23T00:31:16.271" v="515" actId="26606"/>
          <ac:picMkLst>
            <pc:docMk/>
            <pc:sldMk cId="1069548758" sldId="258"/>
            <ac:picMk id="15" creationId="{FE005249-6EF6-D89A-3227-61EBD3C37517}"/>
          </ac:picMkLst>
        </pc:picChg>
      </pc:sldChg>
      <pc:sldChg chg="del">
        <pc:chgData name="Bindhu varma N" userId="b4526e0da158e01e" providerId="LiveId" clId="{03F27CE1-209E-4761-BC9C-BCB15B4F0E98}" dt="2023-04-22T23:33:15.554" v="93" actId="2696"/>
        <pc:sldMkLst>
          <pc:docMk/>
          <pc:sldMk cId="327421529" sldId="259"/>
        </pc:sldMkLst>
      </pc:sldChg>
      <pc:sldChg chg="addSp delSp modSp mod">
        <pc:chgData name="Bindhu varma N" userId="b4526e0da158e01e" providerId="LiveId" clId="{03F27CE1-209E-4761-BC9C-BCB15B4F0E98}" dt="2023-04-23T00:59:30.559" v="775" actId="21"/>
        <pc:sldMkLst>
          <pc:docMk/>
          <pc:sldMk cId="4035875431" sldId="260"/>
        </pc:sldMkLst>
        <pc:spChg chg="mod">
          <ac:chgData name="Bindhu varma N" userId="b4526e0da158e01e" providerId="LiveId" clId="{03F27CE1-209E-4761-BC9C-BCB15B4F0E98}" dt="2023-04-23T00:32:18.365" v="529" actId="122"/>
          <ac:spMkLst>
            <pc:docMk/>
            <pc:sldMk cId="4035875431" sldId="260"/>
            <ac:spMk id="2" creationId="{38791FFF-0810-43A6-AD38-5F59C5DFF6CE}"/>
          </ac:spMkLst>
        </pc:spChg>
        <pc:spChg chg="add mod">
          <ac:chgData name="Bindhu varma N" userId="b4526e0da158e01e" providerId="LiveId" clId="{03F27CE1-209E-4761-BC9C-BCB15B4F0E98}" dt="2023-04-23T00:41:34.215" v="612" actId="255"/>
          <ac:spMkLst>
            <pc:docMk/>
            <pc:sldMk cId="4035875431" sldId="260"/>
            <ac:spMk id="7" creationId="{ED923338-C1A1-72F2-F6D9-47F826B5E432}"/>
          </ac:spMkLst>
        </pc:spChg>
        <pc:spChg chg="add del mod">
          <ac:chgData name="Bindhu varma N" userId="b4526e0da158e01e" providerId="LiveId" clId="{03F27CE1-209E-4761-BC9C-BCB15B4F0E98}" dt="2023-04-23T00:59:30.559" v="775" actId="21"/>
          <ac:spMkLst>
            <pc:docMk/>
            <pc:sldMk cId="4035875431" sldId="260"/>
            <ac:spMk id="14" creationId="{E8DF09D5-C52C-493D-B30F-EBEBCC8D14CB}"/>
          </ac:spMkLst>
        </pc:spChg>
        <pc:spChg chg="add">
          <ac:chgData name="Bindhu varma N" userId="b4526e0da158e01e" providerId="LiveId" clId="{03F27CE1-209E-4761-BC9C-BCB15B4F0E98}" dt="2023-04-23T00:31:28.319" v="516" actId="26606"/>
          <ac:spMkLst>
            <pc:docMk/>
            <pc:sldMk cId="4035875431" sldId="260"/>
            <ac:spMk id="16" creationId="{24E70952-F747-4048-BA79-210370034F46}"/>
          </ac:spMkLst>
        </pc:spChg>
        <pc:spChg chg="add">
          <ac:chgData name="Bindhu varma N" userId="b4526e0da158e01e" providerId="LiveId" clId="{03F27CE1-209E-4761-BC9C-BCB15B4F0E98}" dt="2023-04-23T00:31:28.319" v="516" actId="26606"/>
          <ac:spMkLst>
            <pc:docMk/>
            <pc:sldMk cId="4035875431" sldId="260"/>
            <ac:spMk id="18" creationId="{6280A22E-C20E-40FF-BA71-2B233651B9A1}"/>
          </ac:spMkLst>
        </pc:spChg>
        <pc:picChg chg="del mod">
          <ac:chgData name="Bindhu varma N" userId="b4526e0da158e01e" providerId="LiveId" clId="{03F27CE1-209E-4761-BC9C-BCB15B4F0E98}" dt="2023-04-23T00:25:56.886" v="457" actId="21"/>
          <ac:picMkLst>
            <pc:docMk/>
            <pc:sldMk cId="4035875431" sldId="260"/>
            <ac:picMk id="5" creationId="{3B37E5CB-7F63-69A4-34F5-E4FFCB92B705}"/>
          </ac:picMkLst>
        </pc:picChg>
        <pc:picChg chg="add mod">
          <ac:chgData name="Bindhu varma N" userId="b4526e0da158e01e" providerId="LiveId" clId="{03F27CE1-209E-4761-BC9C-BCB15B4F0E98}" dt="2023-04-23T00:31:49.914" v="522" actId="14100"/>
          <ac:picMkLst>
            <pc:docMk/>
            <pc:sldMk cId="4035875431" sldId="260"/>
            <ac:picMk id="9" creationId="{7B384DCE-909D-83BB-03F2-39C87F61BBAB}"/>
          </ac:picMkLst>
        </pc:picChg>
      </pc:sldChg>
      <pc:sldChg chg="addSp delSp modSp new mod">
        <pc:chgData name="Bindhu varma N" userId="b4526e0da158e01e" providerId="LiveId" clId="{03F27CE1-209E-4761-BC9C-BCB15B4F0E98}" dt="2023-04-23T01:01:27.002" v="800" actId="20577"/>
        <pc:sldMkLst>
          <pc:docMk/>
          <pc:sldMk cId="252576839" sldId="261"/>
        </pc:sldMkLst>
        <pc:spChg chg="mod">
          <ac:chgData name="Bindhu varma N" userId="b4526e0da158e01e" providerId="LiveId" clId="{03F27CE1-209E-4761-BC9C-BCB15B4F0E98}" dt="2023-04-23T00:34:42.707" v="551" actId="14100"/>
          <ac:spMkLst>
            <pc:docMk/>
            <pc:sldMk cId="252576839" sldId="261"/>
            <ac:spMk id="2" creationId="{E947633B-5784-1019-7E6A-FCA6225A1535}"/>
          </ac:spMkLst>
        </pc:spChg>
        <pc:spChg chg="del">
          <ac:chgData name="Bindhu varma N" userId="b4526e0da158e01e" providerId="LiveId" clId="{03F27CE1-209E-4761-BC9C-BCB15B4F0E98}" dt="2023-04-22T22:19:14.768" v="10" actId="22"/>
          <ac:spMkLst>
            <pc:docMk/>
            <pc:sldMk cId="252576839" sldId="261"/>
            <ac:spMk id="3" creationId="{14746826-0926-18D0-A79D-BE034779CB1F}"/>
          </ac:spMkLst>
        </pc:spChg>
        <pc:spChg chg="add del mod">
          <ac:chgData name="Bindhu varma N" userId="b4526e0da158e01e" providerId="LiveId" clId="{03F27CE1-209E-4761-BC9C-BCB15B4F0E98}" dt="2023-04-23T00:18:52.741" v="423"/>
          <ac:spMkLst>
            <pc:docMk/>
            <pc:sldMk cId="252576839" sldId="261"/>
            <ac:spMk id="7" creationId="{FEB0BFBC-E5AB-DB7C-E40C-352D8E3FFD14}"/>
          </ac:spMkLst>
        </pc:spChg>
        <pc:spChg chg="add mod ord">
          <ac:chgData name="Bindhu varma N" userId="b4526e0da158e01e" providerId="LiveId" clId="{03F27CE1-209E-4761-BC9C-BCB15B4F0E98}" dt="2023-04-23T01:01:27.002" v="800" actId="20577"/>
          <ac:spMkLst>
            <pc:docMk/>
            <pc:sldMk cId="252576839" sldId="261"/>
            <ac:spMk id="10" creationId="{108083A8-7AAF-C5BA-4A92-E8CF8380C30B}"/>
          </ac:spMkLst>
        </pc:spChg>
        <pc:spChg chg="add del mod">
          <ac:chgData name="Bindhu varma N" userId="b4526e0da158e01e" providerId="LiveId" clId="{03F27CE1-209E-4761-BC9C-BCB15B4F0E98}" dt="2023-04-23T00:59:57.656" v="780" actId="21"/>
          <ac:spMkLst>
            <pc:docMk/>
            <pc:sldMk cId="252576839" sldId="261"/>
            <ac:spMk id="17" creationId="{EEAC815C-2AF9-448A-95FC-692B238DC55D}"/>
          </ac:spMkLst>
        </pc:spChg>
        <pc:spChg chg="add">
          <ac:chgData name="Bindhu varma N" userId="b4526e0da158e01e" providerId="LiveId" clId="{03F27CE1-209E-4761-BC9C-BCB15B4F0E98}" dt="2023-04-23T00:33:11.708" v="534" actId="26606"/>
          <ac:spMkLst>
            <pc:docMk/>
            <pc:sldMk cId="252576839" sldId="261"/>
            <ac:spMk id="19" creationId="{F0CDE0F8-19A7-4581-8963-42578EED3F4F}"/>
          </ac:spMkLst>
        </pc:spChg>
        <pc:spChg chg="add">
          <ac:chgData name="Bindhu varma N" userId="b4526e0da158e01e" providerId="LiveId" clId="{03F27CE1-209E-4761-BC9C-BCB15B4F0E98}" dt="2023-04-23T00:33:11.708" v="534" actId="26606"/>
          <ac:spMkLst>
            <pc:docMk/>
            <pc:sldMk cId="252576839" sldId="261"/>
            <ac:spMk id="21" creationId="{8B1D9AF6-8A2F-42E2-9671-87BD260C7993}"/>
          </ac:spMkLst>
        </pc:spChg>
        <pc:picChg chg="add del mod ord">
          <ac:chgData name="Bindhu varma N" userId="b4526e0da158e01e" providerId="LiveId" clId="{03F27CE1-209E-4761-BC9C-BCB15B4F0E98}" dt="2023-04-23T00:18:50.259" v="422" actId="21"/>
          <ac:picMkLst>
            <pc:docMk/>
            <pc:sldMk cId="252576839" sldId="261"/>
            <ac:picMk id="5" creationId="{C594E855-D3BB-A271-9E6D-EA5842ECC2D8}"/>
          </ac:picMkLst>
        </pc:picChg>
        <pc:picChg chg="add del mod">
          <ac:chgData name="Bindhu varma N" userId="b4526e0da158e01e" providerId="LiveId" clId="{03F27CE1-209E-4761-BC9C-BCB15B4F0E98}" dt="2023-04-23T00:18:56.562" v="424" actId="21"/>
          <ac:picMkLst>
            <pc:docMk/>
            <pc:sldMk cId="252576839" sldId="261"/>
            <ac:picMk id="8" creationId="{D06471DC-0B10-0BF0-06F8-09147B7523CF}"/>
          </ac:picMkLst>
        </pc:picChg>
        <pc:picChg chg="add mod">
          <ac:chgData name="Bindhu varma N" userId="b4526e0da158e01e" providerId="LiveId" clId="{03F27CE1-209E-4761-BC9C-BCB15B4F0E98}" dt="2023-04-23T00:33:41.701" v="541" actId="14100"/>
          <ac:picMkLst>
            <pc:docMk/>
            <pc:sldMk cId="252576839" sldId="261"/>
            <ac:picMk id="12" creationId="{89867040-E4FB-140D-1449-6C6005232518}"/>
          </ac:picMkLst>
        </pc:picChg>
      </pc:sldChg>
      <pc:sldChg chg="addSp delSp modSp new mod">
        <pc:chgData name="Bindhu varma N" userId="b4526e0da158e01e" providerId="LiveId" clId="{03F27CE1-209E-4761-BC9C-BCB15B4F0E98}" dt="2023-04-23T00:17:30.774" v="421" actId="21"/>
        <pc:sldMkLst>
          <pc:docMk/>
          <pc:sldMk cId="3634776681" sldId="262"/>
        </pc:sldMkLst>
        <pc:spChg chg="mod">
          <ac:chgData name="Bindhu varma N" userId="b4526e0da158e01e" providerId="LiveId" clId="{03F27CE1-209E-4761-BC9C-BCB15B4F0E98}" dt="2023-04-22T22:21:20.255" v="26" actId="14100"/>
          <ac:spMkLst>
            <pc:docMk/>
            <pc:sldMk cId="3634776681" sldId="262"/>
            <ac:spMk id="2" creationId="{5D21A0DD-3831-A1F2-09F0-B94CD858EA1F}"/>
          </ac:spMkLst>
        </pc:spChg>
        <pc:spChg chg="del">
          <ac:chgData name="Bindhu varma N" userId="b4526e0da158e01e" providerId="LiveId" clId="{03F27CE1-209E-4761-BC9C-BCB15B4F0E98}" dt="2023-04-22T22:22:00.633" v="27" actId="22"/>
          <ac:spMkLst>
            <pc:docMk/>
            <pc:sldMk cId="3634776681" sldId="262"/>
            <ac:spMk id="3" creationId="{7212761F-51BD-685C-9992-2076B45F3F2C}"/>
          </ac:spMkLst>
        </pc:spChg>
        <pc:spChg chg="add del mod">
          <ac:chgData name="Bindhu varma N" userId="b4526e0da158e01e" providerId="LiveId" clId="{03F27CE1-209E-4761-BC9C-BCB15B4F0E98}" dt="2023-04-23T00:17:30.774" v="421" actId="21"/>
          <ac:spMkLst>
            <pc:docMk/>
            <pc:sldMk cId="3634776681" sldId="262"/>
            <ac:spMk id="7" creationId="{286599D4-4509-179E-B9F4-C9579C59207E}"/>
          </ac:spMkLst>
        </pc:spChg>
        <pc:picChg chg="add del mod ord">
          <ac:chgData name="Bindhu varma N" userId="b4526e0da158e01e" providerId="LiveId" clId="{03F27CE1-209E-4761-BC9C-BCB15B4F0E98}" dt="2023-04-23T00:17:30.774" v="421" actId="21"/>
          <ac:picMkLst>
            <pc:docMk/>
            <pc:sldMk cId="3634776681" sldId="262"/>
            <ac:picMk id="5" creationId="{3ABB7425-CAD9-077E-0056-90CE979E68FC}"/>
          </ac:picMkLst>
        </pc:picChg>
      </pc:sldChg>
      <pc:sldChg chg="addSp delSp modSp new mod">
        <pc:chgData name="Bindhu varma N" userId="b4526e0da158e01e" providerId="LiveId" clId="{03F27CE1-209E-4761-BC9C-BCB15B4F0E98}" dt="2023-04-23T01:00:17.810" v="782" actId="21"/>
        <pc:sldMkLst>
          <pc:docMk/>
          <pc:sldMk cId="2008570329" sldId="263"/>
        </pc:sldMkLst>
        <pc:spChg chg="mod">
          <ac:chgData name="Bindhu varma N" userId="b4526e0da158e01e" providerId="LiveId" clId="{03F27CE1-209E-4761-BC9C-BCB15B4F0E98}" dt="2023-04-23T00:36:22.470" v="566" actId="255"/>
          <ac:spMkLst>
            <pc:docMk/>
            <pc:sldMk cId="2008570329" sldId="263"/>
            <ac:spMk id="2" creationId="{715F7401-5AC6-C2DF-0202-3E15ACEC45D5}"/>
          </ac:spMkLst>
        </pc:spChg>
        <pc:spChg chg="del">
          <ac:chgData name="Bindhu varma N" userId="b4526e0da158e01e" providerId="LiveId" clId="{03F27CE1-209E-4761-BC9C-BCB15B4F0E98}" dt="2023-04-22T23:28:08.945" v="33" actId="22"/>
          <ac:spMkLst>
            <pc:docMk/>
            <pc:sldMk cId="2008570329" sldId="263"/>
            <ac:spMk id="3" creationId="{18B1A592-E67B-C0D2-7F4A-2D3697CCD0A8}"/>
          </ac:spMkLst>
        </pc:spChg>
        <pc:spChg chg="add mod">
          <ac:chgData name="Bindhu varma N" userId="b4526e0da158e01e" providerId="LiveId" clId="{03F27CE1-209E-4761-BC9C-BCB15B4F0E98}" dt="2023-04-23T00:40:52.320" v="608" actId="255"/>
          <ac:spMkLst>
            <pc:docMk/>
            <pc:sldMk cId="2008570329" sldId="263"/>
            <ac:spMk id="7" creationId="{8E5A472A-D1CF-CA6D-7C83-6EC7D53601C4}"/>
          </ac:spMkLst>
        </pc:spChg>
        <pc:spChg chg="add del mod">
          <ac:chgData name="Bindhu varma N" userId="b4526e0da158e01e" providerId="LiveId" clId="{03F27CE1-209E-4761-BC9C-BCB15B4F0E98}" dt="2023-04-23T01:00:17.810" v="782" actId="21"/>
          <ac:spMkLst>
            <pc:docMk/>
            <pc:sldMk cId="2008570329" sldId="263"/>
            <ac:spMk id="14" creationId="{E8DF09D5-C52C-493D-B30F-EBEBCC8D14CB}"/>
          </ac:spMkLst>
        </pc:spChg>
        <pc:spChg chg="add">
          <ac:chgData name="Bindhu varma N" userId="b4526e0da158e01e" providerId="LiveId" clId="{03F27CE1-209E-4761-BC9C-BCB15B4F0E98}" dt="2023-04-23T00:35:35.847" v="553" actId="26606"/>
          <ac:spMkLst>
            <pc:docMk/>
            <pc:sldMk cId="2008570329" sldId="263"/>
            <ac:spMk id="16" creationId="{24E70952-F747-4048-BA79-210370034F46}"/>
          </ac:spMkLst>
        </pc:spChg>
        <pc:spChg chg="add">
          <ac:chgData name="Bindhu varma N" userId="b4526e0da158e01e" providerId="LiveId" clId="{03F27CE1-209E-4761-BC9C-BCB15B4F0E98}" dt="2023-04-23T00:35:35.847" v="553" actId="26606"/>
          <ac:spMkLst>
            <pc:docMk/>
            <pc:sldMk cId="2008570329" sldId="263"/>
            <ac:spMk id="18" creationId="{6280A22E-C20E-40FF-BA71-2B233651B9A1}"/>
          </ac:spMkLst>
        </pc:spChg>
        <pc:picChg chg="add del mod ord">
          <ac:chgData name="Bindhu varma N" userId="b4526e0da158e01e" providerId="LiveId" clId="{03F27CE1-209E-4761-BC9C-BCB15B4F0E98}" dt="2023-04-23T00:14:03.029" v="332" actId="21"/>
          <ac:picMkLst>
            <pc:docMk/>
            <pc:sldMk cId="2008570329" sldId="263"/>
            <ac:picMk id="5" creationId="{FEC367BB-B0A8-EB68-9DFC-7DD707167622}"/>
          </ac:picMkLst>
        </pc:picChg>
        <pc:picChg chg="add mod">
          <ac:chgData name="Bindhu varma N" userId="b4526e0da158e01e" providerId="LiveId" clId="{03F27CE1-209E-4761-BC9C-BCB15B4F0E98}" dt="2023-04-23T00:35:53.417" v="559" actId="14100"/>
          <ac:picMkLst>
            <pc:docMk/>
            <pc:sldMk cId="2008570329" sldId="263"/>
            <ac:picMk id="9" creationId="{DE3DC5E5-948C-D714-6423-D77CA8BDBEE5}"/>
          </ac:picMkLst>
        </pc:picChg>
      </pc:sldChg>
      <pc:sldChg chg="addSp delSp modSp new mod">
        <pc:chgData name="Bindhu varma N" userId="b4526e0da158e01e" providerId="LiveId" clId="{03F27CE1-209E-4761-BC9C-BCB15B4F0E98}" dt="2023-04-23T01:00:30.375" v="784" actId="21"/>
        <pc:sldMkLst>
          <pc:docMk/>
          <pc:sldMk cId="718234139" sldId="264"/>
        </pc:sldMkLst>
        <pc:spChg chg="mod">
          <ac:chgData name="Bindhu varma N" userId="b4526e0da158e01e" providerId="LiveId" clId="{03F27CE1-209E-4761-BC9C-BCB15B4F0E98}" dt="2023-04-23T00:38:20.262" v="585" actId="122"/>
          <ac:spMkLst>
            <pc:docMk/>
            <pc:sldMk cId="718234139" sldId="264"/>
            <ac:spMk id="2" creationId="{F9E11BAA-3059-4A06-B9F5-E59667BD0F71}"/>
          </ac:spMkLst>
        </pc:spChg>
        <pc:spChg chg="del">
          <ac:chgData name="Bindhu varma N" userId="b4526e0da158e01e" providerId="LiveId" clId="{03F27CE1-209E-4761-BC9C-BCB15B4F0E98}" dt="2023-04-22T23:35:04.133" v="127" actId="22"/>
          <ac:spMkLst>
            <pc:docMk/>
            <pc:sldMk cId="718234139" sldId="264"/>
            <ac:spMk id="3" creationId="{D219A8F2-C0CA-B9AF-B9CE-4EB81B1A64CE}"/>
          </ac:spMkLst>
        </pc:spChg>
        <pc:spChg chg="add mod ord">
          <ac:chgData name="Bindhu varma N" userId="b4526e0da158e01e" providerId="LiveId" clId="{03F27CE1-209E-4761-BC9C-BCB15B4F0E98}" dt="2023-04-23T00:40:32.957" v="606" actId="255"/>
          <ac:spMkLst>
            <pc:docMk/>
            <pc:sldMk cId="718234139" sldId="264"/>
            <ac:spMk id="7" creationId="{3C82076C-0B65-B2E2-0407-2A37E6AACCF3}"/>
          </ac:spMkLst>
        </pc:spChg>
        <pc:spChg chg="add del mod">
          <ac:chgData name="Bindhu varma N" userId="b4526e0da158e01e" providerId="LiveId" clId="{03F27CE1-209E-4761-BC9C-BCB15B4F0E98}" dt="2023-04-23T01:00:30.375" v="784" actId="21"/>
          <ac:spMkLst>
            <pc:docMk/>
            <pc:sldMk cId="718234139" sldId="264"/>
            <ac:spMk id="14" creationId="{EEAC815C-2AF9-448A-95FC-692B238DC55D}"/>
          </ac:spMkLst>
        </pc:spChg>
        <pc:spChg chg="add">
          <ac:chgData name="Bindhu varma N" userId="b4526e0da158e01e" providerId="LiveId" clId="{03F27CE1-209E-4761-BC9C-BCB15B4F0E98}" dt="2023-04-23T00:37:17.054" v="570" actId="26606"/>
          <ac:spMkLst>
            <pc:docMk/>
            <pc:sldMk cId="718234139" sldId="264"/>
            <ac:spMk id="16" creationId="{F0CDE0F8-19A7-4581-8963-42578EED3F4F}"/>
          </ac:spMkLst>
        </pc:spChg>
        <pc:spChg chg="add">
          <ac:chgData name="Bindhu varma N" userId="b4526e0da158e01e" providerId="LiveId" clId="{03F27CE1-209E-4761-BC9C-BCB15B4F0E98}" dt="2023-04-23T00:37:17.054" v="570" actId="26606"/>
          <ac:spMkLst>
            <pc:docMk/>
            <pc:sldMk cId="718234139" sldId="264"/>
            <ac:spMk id="18" creationId="{8B1D9AF6-8A2F-42E2-9671-87BD260C7993}"/>
          </ac:spMkLst>
        </pc:spChg>
        <pc:picChg chg="add del mod ord">
          <ac:chgData name="Bindhu varma N" userId="b4526e0da158e01e" providerId="LiveId" clId="{03F27CE1-209E-4761-BC9C-BCB15B4F0E98}" dt="2023-04-23T00:11:37.856" v="319" actId="21"/>
          <ac:picMkLst>
            <pc:docMk/>
            <pc:sldMk cId="718234139" sldId="264"/>
            <ac:picMk id="5" creationId="{181CBBFE-A248-3A18-BB2C-8728148A60DE}"/>
          </ac:picMkLst>
        </pc:picChg>
        <pc:picChg chg="add mod">
          <ac:chgData name="Bindhu varma N" userId="b4526e0da158e01e" providerId="LiveId" clId="{03F27CE1-209E-4761-BC9C-BCB15B4F0E98}" dt="2023-04-23T00:37:31.504" v="574" actId="14100"/>
          <ac:picMkLst>
            <pc:docMk/>
            <pc:sldMk cId="718234139" sldId="264"/>
            <ac:picMk id="9" creationId="{DD10E656-F821-EDBC-4D88-2CB05A277CFF}"/>
          </ac:picMkLst>
        </pc:picChg>
      </pc:sldChg>
      <pc:sldChg chg="addSp delSp modSp new mod">
        <pc:chgData name="Bindhu varma N" userId="b4526e0da158e01e" providerId="LiveId" clId="{03F27CE1-209E-4761-BC9C-BCB15B4F0E98}" dt="2023-04-23T01:00:42.640" v="786" actId="21"/>
        <pc:sldMkLst>
          <pc:docMk/>
          <pc:sldMk cId="458384423" sldId="265"/>
        </pc:sldMkLst>
        <pc:spChg chg="mod">
          <ac:chgData name="Bindhu varma N" userId="b4526e0da158e01e" providerId="LiveId" clId="{03F27CE1-209E-4761-BC9C-BCB15B4F0E98}" dt="2023-04-23T00:40:04.918" v="604" actId="14100"/>
          <ac:spMkLst>
            <pc:docMk/>
            <pc:sldMk cId="458384423" sldId="265"/>
            <ac:spMk id="2" creationId="{BDD13D77-A8A2-DF39-B0FA-D06044AE4DED}"/>
          </ac:spMkLst>
        </pc:spChg>
        <pc:spChg chg="del">
          <ac:chgData name="Bindhu varma N" userId="b4526e0da158e01e" providerId="LiveId" clId="{03F27CE1-209E-4761-BC9C-BCB15B4F0E98}" dt="2023-04-22T23:38:55.757" v="140" actId="22"/>
          <ac:spMkLst>
            <pc:docMk/>
            <pc:sldMk cId="458384423" sldId="265"/>
            <ac:spMk id="3" creationId="{08D73F96-316B-85C6-FE5C-BE198F7539BD}"/>
          </ac:spMkLst>
        </pc:spChg>
        <pc:spChg chg="add mod">
          <ac:chgData name="Bindhu varma N" userId="b4526e0da158e01e" providerId="LiveId" clId="{03F27CE1-209E-4761-BC9C-BCB15B4F0E98}" dt="2023-04-23T00:42:41.352" v="619" actId="2711"/>
          <ac:spMkLst>
            <pc:docMk/>
            <pc:sldMk cId="458384423" sldId="265"/>
            <ac:spMk id="7" creationId="{67B0108B-56D0-DFA0-17CC-15203BA743A8}"/>
          </ac:spMkLst>
        </pc:spChg>
        <pc:spChg chg="add del mod">
          <ac:chgData name="Bindhu varma N" userId="b4526e0da158e01e" providerId="LiveId" clId="{03F27CE1-209E-4761-BC9C-BCB15B4F0E98}" dt="2023-04-23T01:00:42.640" v="786" actId="21"/>
          <ac:spMkLst>
            <pc:docMk/>
            <pc:sldMk cId="458384423" sldId="265"/>
            <ac:spMk id="14" creationId="{E8DF09D5-C52C-493D-B30F-EBEBCC8D14CB}"/>
          </ac:spMkLst>
        </pc:spChg>
        <pc:spChg chg="add">
          <ac:chgData name="Bindhu varma N" userId="b4526e0da158e01e" providerId="LiveId" clId="{03F27CE1-209E-4761-BC9C-BCB15B4F0E98}" dt="2023-04-23T00:38:55.489" v="586" actId="26606"/>
          <ac:spMkLst>
            <pc:docMk/>
            <pc:sldMk cId="458384423" sldId="265"/>
            <ac:spMk id="16" creationId="{24E70952-F747-4048-BA79-210370034F46}"/>
          </ac:spMkLst>
        </pc:spChg>
        <pc:spChg chg="add">
          <ac:chgData name="Bindhu varma N" userId="b4526e0da158e01e" providerId="LiveId" clId="{03F27CE1-209E-4761-BC9C-BCB15B4F0E98}" dt="2023-04-23T00:38:55.489" v="586" actId="26606"/>
          <ac:spMkLst>
            <pc:docMk/>
            <pc:sldMk cId="458384423" sldId="265"/>
            <ac:spMk id="18" creationId="{6280A22E-C20E-40FF-BA71-2B233651B9A1}"/>
          </ac:spMkLst>
        </pc:spChg>
        <pc:picChg chg="add del mod ord">
          <ac:chgData name="Bindhu varma N" userId="b4526e0da158e01e" providerId="LiveId" clId="{03F27CE1-209E-4761-BC9C-BCB15B4F0E98}" dt="2023-04-23T00:06:15.227" v="305" actId="21"/>
          <ac:picMkLst>
            <pc:docMk/>
            <pc:sldMk cId="458384423" sldId="265"/>
            <ac:picMk id="5" creationId="{EAB304C6-E731-0B86-A51B-E1912E6A87B6}"/>
          </ac:picMkLst>
        </pc:picChg>
        <pc:picChg chg="add mod">
          <ac:chgData name="Bindhu varma N" userId="b4526e0da158e01e" providerId="LiveId" clId="{03F27CE1-209E-4761-BC9C-BCB15B4F0E98}" dt="2023-04-23T00:39:25.927" v="594" actId="14100"/>
          <ac:picMkLst>
            <pc:docMk/>
            <pc:sldMk cId="458384423" sldId="265"/>
            <ac:picMk id="9" creationId="{3FF1DA84-F158-61C8-0708-C3304CFC6280}"/>
          </ac:picMkLst>
        </pc:picChg>
      </pc:sldChg>
      <pc:sldChg chg="addSp delSp modSp new mod">
        <pc:chgData name="Bindhu varma N" userId="b4526e0da158e01e" providerId="LiveId" clId="{03F27CE1-209E-4761-BC9C-BCB15B4F0E98}" dt="2023-04-23T01:01:57.040" v="801" actId="14100"/>
        <pc:sldMkLst>
          <pc:docMk/>
          <pc:sldMk cId="2794096057" sldId="266"/>
        </pc:sldMkLst>
        <pc:spChg chg="mod">
          <ac:chgData name="Bindhu varma N" userId="b4526e0da158e01e" providerId="LiveId" clId="{03F27CE1-209E-4761-BC9C-BCB15B4F0E98}" dt="2023-04-23T00:44:47.755" v="640" actId="14100"/>
          <ac:spMkLst>
            <pc:docMk/>
            <pc:sldMk cId="2794096057" sldId="266"/>
            <ac:spMk id="2" creationId="{28D5537B-BD7C-9EBE-0FB0-E22694C0908F}"/>
          </ac:spMkLst>
        </pc:spChg>
        <pc:spChg chg="mod ord">
          <ac:chgData name="Bindhu varma N" userId="b4526e0da158e01e" providerId="LiveId" clId="{03F27CE1-209E-4761-BC9C-BCB15B4F0E98}" dt="2023-04-23T00:44:18.469" v="635" actId="255"/>
          <ac:spMkLst>
            <pc:docMk/>
            <pc:sldMk cId="2794096057" sldId="266"/>
            <ac:spMk id="3" creationId="{7721129D-AAB8-82CD-9F93-E5EB88016ABC}"/>
          </ac:spMkLst>
        </pc:spChg>
        <pc:spChg chg="add del mod">
          <ac:chgData name="Bindhu varma N" userId="b4526e0da158e01e" providerId="LiveId" clId="{03F27CE1-209E-4761-BC9C-BCB15B4F0E98}" dt="2023-04-23T01:00:51.525" v="788" actId="21"/>
          <ac:spMkLst>
            <pc:docMk/>
            <pc:sldMk cId="2794096057" sldId="266"/>
            <ac:spMk id="10" creationId="{EEAC815C-2AF9-448A-95FC-692B238DC55D}"/>
          </ac:spMkLst>
        </pc:spChg>
        <pc:spChg chg="add">
          <ac:chgData name="Bindhu varma N" userId="b4526e0da158e01e" providerId="LiveId" clId="{03F27CE1-209E-4761-BC9C-BCB15B4F0E98}" dt="2023-04-23T00:42:57.875" v="620" actId="26606"/>
          <ac:spMkLst>
            <pc:docMk/>
            <pc:sldMk cId="2794096057" sldId="266"/>
            <ac:spMk id="12" creationId="{F0CDE0F8-19A7-4581-8963-42578EED3F4F}"/>
          </ac:spMkLst>
        </pc:spChg>
        <pc:spChg chg="add">
          <ac:chgData name="Bindhu varma N" userId="b4526e0da158e01e" providerId="LiveId" clId="{03F27CE1-209E-4761-BC9C-BCB15B4F0E98}" dt="2023-04-23T00:42:57.875" v="620" actId="26606"/>
          <ac:spMkLst>
            <pc:docMk/>
            <pc:sldMk cId="2794096057" sldId="266"/>
            <ac:spMk id="14" creationId="{8B1D9AF6-8A2F-42E2-9671-87BD260C7993}"/>
          </ac:spMkLst>
        </pc:spChg>
        <pc:picChg chg="add mod">
          <ac:chgData name="Bindhu varma N" userId="b4526e0da158e01e" providerId="LiveId" clId="{03F27CE1-209E-4761-BC9C-BCB15B4F0E98}" dt="2023-04-23T01:01:57.040" v="801" actId="14100"/>
          <ac:picMkLst>
            <pc:docMk/>
            <pc:sldMk cId="2794096057" sldId="266"/>
            <ac:picMk id="5" creationId="{BFB146F5-676B-BC4C-5869-AA08C251A45E}"/>
          </ac:picMkLst>
        </pc:picChg>
      </pc:sldChg>
      <pc:sldChg chg="addSp modSp new mod">
        <pc:chgData name="Bindhu varma N" userId="b4526e0da158e01e" providerId="LiveId" clId="{03F27CE1-209E-4761-BC9C-BCB15B4F0E98}" dt="2023-04-23T00:54:05.475" v="644" actId="14100"/>
        <pc:sldMkLst>
          <pc:docMk/>
          <pc:sldMk cId="2100005720" sldId="267"/>
        </pc:sldMkLst>
        <pc:picChg chg="add mod">
          <ac:chgData name="Bindhu varma N" userId="b4526e0da158e01e" providerId="LiveId" clId="{03F27CE1-209E-4761-BC9C-BCB15B4F0E98}" dt="2023-04-23T00:54:05.475" v="644" actId="14100"/>
          <ac:picMkLst>
            <pc:docMk/>
            <pc:sldMk cId="2100005720" sldId="267"/>
            <ac:picMk id="2" creationId="{15C46A51-33D5-FB08-BDD4-C8C194F4B886}"/>
          </ac:picMkLst>
        </pc:picChg>
      </pc:sldChg>
      <pc:sldChg chg="modSp new mod">
        <pc:chgData name="Bindhu varma N" userId="b4526e0da158e01e" providerId="LiveId" clId="{03F27CE1-209E-4761-BC9C-BCB15B4F0E98}" dt="2023-04-24T17:01:31.186" v="845" actId="14100"/>
        <pc:sldMkLst>
          <pc:docMk/>
          <pc:sldMk cId="917821082" sldId="268"/>
        </pc:sldMkLst>
        <pc:spChg chg="mod">
          <ac:chgData name="Bindhu varma N" userId="b4526e0da158e01e" providerId="LiveId" clId="{03F27CE1-209E-4761-BC9C-BCB15B4F0E98}" dt="2023-04-24T17:01:31.186" v="845" actId="14100"/>
          <ac:spMkLst>
            <pc:docMk/>
            <pc:sldMk cId="917821082" sldId="268"/>
            <ac:spMk id="2" creationId="{A9FE0F26-DF7C-645C-BE7D-D7A4D3B755C6}"/>
          </ac:spMkLst>
        </pc:spChg>
        <pc:spChg chg="mod">
          <ac:chgData name="Bindhu varma N" userId="b4526e0da158e01e" providerId="LiveId" clId="{03F27CE1-209E-4761-BC9C-BCB15B4F0E98}" dt="2023-04-24T16:57:42.584" v="819" actId="255"/>
          <ac:spMkLst>
            <pc:docMk/>
            <pc:sldMk cId="917821082" sldId="268"/>
            <ac:spMk id="3" creationId="{B86273D6-42D2-20F4-AFEC-8AC9E2E02B31}"/>
          </ac:spMkLst>
        </pc:spChg>
      </pc:sldChg>
      <pc:sldChg chg="modSp new mod">
        <pc:chgData name="Bindhu varma N" userId="b4526e0da158e01e" providerId="LiveId" clId="{03F27CE1-209E-4761-BC9C-BCB15B4F0E98}" dt="2023-04-24T17:01:52.138" v="847" actId="14100"/>
        <pc:sldMkLst>
          <pc:docMk/>
          <pc:sldMk cId="4161164549" sldId="269"/>
        </pc:sldMkLst>
        <pc:spChg chg="mod">
          <ac:chgData name="Bindhu varma N" userId="b4526e0da158e01e" providerId="LiveId" clId="{03F27CE1-209E-4761-BC9C-BCB15B4F0E98}" dt="2023-04-24T17:00:39.176" v="842" actId="27636"/>
          <ac:spMkLst>
            <pc:docMk/>
            <pc:sldMk cId="4161164549" sldId="269"/>
            <ac:spMk id="2" creationId="{2A63DF2F-E354-1510-62CF-636FD214CD1B}"/>
          </ac:spMkLst>
        </pc:spChg>
        <pc:spChg chg="mod">
          <ac:chgData name="Bindhu varma N" userId="b4526e0da158e01e" providerId="LiveId" clId="{03F27CE1-209E-4761-BC9C-BCB15B4F0E98}" dt="2023-04-24T17:01:52.138" v="847" actId="14100"/>
          <ac:spMkLst>
            <pc:docMk/>
            <pc:sldMk cId="4161164549" sldId="269"/>
            <ac:spMk id="3" creationId="{E80688D5-9FD3-AC80-563D-CC1E8AE8A0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4/24/2023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68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4/24/2023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50092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4/24/2023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95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4/24/2023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72782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4/24/2023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1310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4/24/2023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3225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4/24/2023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85655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4/24/2023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094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4/24/2023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1186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4/24/2023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05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4/24/2023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64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6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4/24/2023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02905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6A16-5B7C-3842-CDEB-F8AAC87CDE12}"/>
              </a:ext>
            </a:extLst>
          </p:cNvPr>
          <p:cNvSpPr>
            <a:spLocks noGrp="1"/>
          </p:cNvSpPr>
          <p:nvPr>
            <p:ph type="ctrTitle"/>
          </p:nvPr>
        </p:nvSpPr>
        <p:spPr>
          <a:xfrm>
            <a:off x="1524000" y="2229729"/>
            <a:ext cx="9144000" cy="2398542"/>
          </a:xfrm>
        </p:spPr>
        <p:txBody>
          <a:bodyPr>
            <a:noAutofit/>
          </a:bodyPr>
          <a:lstStyle/>
          <a:p>
            <a:pPr algn="ctr"/>
            <a:r>
              <a:rPr lang="en-US" sz="6000" dirty="0">
                <a:latin typeface="Times New Roman" panose="02020603050405020304" pitchFamily="18" charset="0"/>
                <a:cs typeface="Times New Roman" panose="02020603050405020304" pitchFamily="18" charset="0"/>
              </a:rPr>
              <a:t>Exploring crime trends in Los Angeles: An analysis of recent data</a:t>
            </a:r>
          </a:p>
        </p:txBody>
      </p:sp>
      <p:sp>
        <p:nvSpPr>
          <p:cNvPr id="3" name="Subtitle 2">
            <a:extLst>
              <a:ext uri="{FF2B5EF4-FFF2-40B4-BE49-F238E27FC236}">
                <a16:creationId xmlns:a16="http://schemas.microsoft.com/office/drawing/2014/main" id="{39D97DD1-FFCB-D863-F11F-5D7FD1487101}"/>
              </a:ext>
            </a:extLst>
          </p:cNvPr>
          <p:cNvSpPr>
            <a:spLocks noGrp="1"/>
          </p:cNvSpPr>
          <p:nvPr>
            <p:ph type="subTitle" idx="1"/>
          </p:nvPr>
        </p:nvSpPr>
        <p:spPr>
          <a:xfrm>
            <a:off x="8648700" y="4628271"/>
            <a:ext cx="3313189" cy="1728079"/>
          </a:xfrm>
        </p:spPr>
        <p:txBody>
          <a:bodyPr>
            <a:normAutofit/>
          </a:bodyPr>
          <a:lstStyle/>
          <a:p>
            <a:pPr algn="ctr"/>
            <a:r>
              <a:rPr lang="en-US" dirty="0">
                <a:latin typeface="Times New Roman" panose="02020603050405020304" pitchFamily="18" charset="0"/>
                <a:cs typeface="Times New Roman" panose="02020603050405020304" pitchFamily="18" charset="0"/>
              </a:rPr>
              <a:t>By</a:t>
            </a:r>
          </a:p>
          <a:p>
            <a:pPr algn="ctr"/>
            <a:r>
              <a:rPr lang="en-US" dirty="0">
                <a:latin typeface="Times New Roman" panose="02020603050405020304" pitchFamily="18" charset="0"/>
                <a:cs typeface="Times New Roman" panose="02020603050405020304" pitchFamily="18" charset="0"/>
              </a:rPr>
              <a:t>Bindhu Lasya</a:t>
            </a:r>
          </a:p>
        </p:txBody>
      </p:sp>
      <p:sp>
        <p:nvSpPr>
          <p:cNvPr id="22" name="Date Placeholder 4">
            <a:extLst>
              <a:ext uri="{FF2B5EF4-FFF2-40B4-BE49-F238E27FC236}">
                <a16:creationId xmlns:a16="http://schemas.microsoft.com/office/drawing/2014/main" id="{D1463C87-9AF0-4790-8077-703648FA0E0D}"/>
              </a:ext>
            </a:extLst>
          </p:cNvPr>
          <p:cNvSpPr>
            <a:spLocks noGrp="1"/>
          </p:cNvSpPr>
          <p:nvPr>
            <p:ph type="dt" sz="half" idx="10"/>
          </p:nvPr>
        </p:nvSpPr>
        <p:spPr/>
        <p:txBody>
          <a:bodyPr/>
          <a:lstStyle/>
          <a:p>
            <a:pPr>
              <a:spcAft>
                <a:spcPts val="600"/>
              </a:spcAft>
            </a:pPr>
            <a:fld id="{125DD0A9-150E-4A39-B987-BA3BA5DBFBE3}" type="datetime1">
              <a:rPr lang="en-US" smtClean="0">
                <a:solidFill>
                  <a:srgbClr val="FFFFFF"/>
                </a:solidFill>
                <a:effectLst>
                  <a:outerShdw blurRad="38100" dist="38100" dir="2700000" algn="tl">
                    <a:srgbClr val="000000">
                      <a:alpha val="43137"/>
                    </a:srgbClr>
                  </a:outerShdw>
                </a:effectLst>
              </a:rPr>
              <a:pPr>
                <a:spcAft>
                  <a:spcPts val="600"/>
                </a:spcAft>
              </a:pPr>
              <a:t>4/24/2023</a:t>
            </a:fld>
            <a:endParaRPr lang="en-US">
              <a:solidFill>
                <a:srgbClr val="FFFFFF"/>
              </a:solidFill>
              <a:effectLst>
                <a:outerShdw blurRad="38100" dist="38100" dir="2700000" algn="tl">
                  <a:srgbClr val="000000">
                    <a:alpha val="43137"/>
                  </a:srgbClr>
                </a:outerShdw>
              </a:effectLst>
            </a:endParaRPr>
          </a:p>
        </p:txBody>
      </p:sp>
      <p:sp>
        <p:nvSpPr>
          <p:cNvPr id="24" name="Slide Number Placeholder 7">
            <a:extLst>
              <a:ext uri="{FF2B5EF4-FFF2-40B4-BE49-F238E27FC236}">
                <a16:creationId xmlns:a16="http://schemas.microsoft.com/office/drawing/2014/main" id="{6ADB23FC-861F-4A36-8A3C-BD050BACA951}"/>
              </a:ext>
            </a:extLst>
          </p:cNvPr>
          <p:cNvSpPr>
            <a:spLocks noGrp="1"/>
          </p:cNvSpPr>
          <p:nvPr>
            <p:ph type="sldNum" sz="quarter" idx="12"/>
          </p:nvPr>
        </p:nvSpPr>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4737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537B-BD7C-9EBE-0FB0-E22694C0908F}"/>
              </a:ext>
            </a:extLst>
          </p:cNvPr>
          <p:cNvSpPr>
            <a:spLocks noGrp="1"/>
          </p:cNvSpPr>
          <p:nvPr>
            <p:ph type="title"/>
          </p:nvPr>
        </p:nvSpPr>
        <p:spPr>
          <a:xfrm>
            <a:off x="914400" y="371475"/>
            <a:ext cx="10439400" cy="1295401"/>
          </a:xfrm>
        </p:spPr>
        <p:txBody>
          <a:bodyPr>
            <a:noAutofit/>
          </a:bodyPr>
          <a:lstStyle/>
          <a:p>
            <a:pPr algn="ctr"/>
            <a:r>
              <a:rPr lang="en-US" sz="4800" dirty="0">
                <a:latin typeface="Times New Roman" panose="02020603050405020304" pitchFamily="18" charset="0"/>
                <a:cs typeface="Times New Roman" panose="02020603050405020304" pitchFamily="18" charset="0"/>
              </a:rPr>
              <a:t>Top 10 areas with the highest crime rates in Los Angeles</a:t>
            </a:r>
          </a:p>
        </p:txBody>
      </p:sp>
      <p:pic>
        <p:nvPicPr>
          <p:cNvPr id="5" name="Picture 4">
            <a:extLst>
              <a:ext uri="{FF2B5EF4-FFF2-40B4-BE49-F238E27FC236}">
                <a16:creationId xmlns:a16="http://schemas.microsoft.com/office/drawing/2014/main" id="{BFB146F5-676B-BC4C-5869-AA08C251A45E}"/>
              </a:ext>
            </a:extLst>
          </p:cNvPr>
          <p:cNvPicPr>
            <a:picLocks noChangeAspect="1"/>
          </p:cNvPicPr>
          <p:nvPr/>
        </p:nvPicPr>
        <p:blipFill>
          <a:blip r:embed="rId2"/>
          <a:stretch>
            <a:fillRect/>
          </a:stretch>
        </p:blipFill>
        <p:spPr>
          <a:xfrm>
            <a:off x="105084" y="2095500"/>
            <a:ext cx="6115170" cy="4625975"/>
          </a:xfrm>
          <a:prstGeom prst="rect">
            <a:avLst/>
          </a:prstGeom>
          <a:noFill/>
        </p:spPr>
      </p:pic>
      <p:sp>
        <p:nvSpPr>
          <p:cNvPr id="3" name="Content Placeholder 2">
            <a:extLst>
              <a:ext uri="{FF2B5EF4-FFF2-40B4-BE49-F238E27FC236}">
                <a16:creationId xmlns:a16="http://schemas.microsoft.com/office/drawing/2014/main" id="{7721129D-AAB8-82CD-9F93-E5EB88016ABC}"/>
              </a:ext>
            </a:extLst>
          </p:cNvPr>
          <p:cNvSpPr>
            <a:spLocks noGrp="1"/>
          </p:cNvSpPr>
          <p:nvPr>
            <p:ph idx="1"/>
          </p:nvPr>
        </p:nvSpPr>
        <p:spPr>
          <a:xfrm>
            <a:off x="6220254" y="2672370"/>
            <a:ext cx="5133545" cy="3504591"/>
          </a:xfrm>
        </p:spPr>
        <p:txBody>
          <a:bodyPr>
            <a:normAutofit/>
          </a:bodyPr>
          <a:lstStyle/>
          <a:p>
            <a:r>
              <a:rPr lang="en-US" sz="2400" dirty="0">
                <a:latin typeface="Times New Roman" panose="02020603050405020304" pitchFamily="18" charset="0"/>
                <a:cs typeface="Times New Roman" panose="02020603050405020304" pitchFamily="18" charset="0"/>
              </a:rPr>
              <a:t>The area with the highest crime rate in Los Angeles is Central with 46118 crimes and the lowest crime rate is Wilshire with 32542 crimes</a:t>
            </a:r>
            <a:r>
              <a:rPr lang="en-US" dirty="0"/>
              <a:t>.</a:t>
            </a:r>
          </a:p>
        </p:txBody>
      </p:sp>
      <p:sp>
        <p:nvSpPr>
          <p:cNvPr id="12" name="Date Placeholder 3">
            <a:extLst>
              <a:ext uri="{FF2B5EF4-FFF2-40B4-BE49-F238E27FC236}">
                <a16:creationId xmlns:a16="http://schemas.microsoft.com/office/drawing/2014/main" id="{F0CDE0F8-19A7-4581-8963-42578EED3F4F}"/>
              </a:ext>
            </a:extLst>
          </p:cNvPr>
          <p:cNvSpPr>
            <a:spLocks noGrp="1"/>
          </p:cNvSpPr>
          <p:nvPr>
            <p:ph type="dt" sz="half" idx="10"/>
          </p:nvPr>
        </p:nvSpPr>
        <p:spPr>
          <a:xfrm rot="5400000">
            <a:off x="10425981" y="4687095"/>
            <a:ext cx="2706690" cy="365125"/>
          </a:xfrm>
        </p:spPr>
        <p:txBody>
          <a:bodyPr/>
          <a:lstStyle/>
          <a:p>
            <a:pPr>
              <a:spcAft>
                <a:spcPts val="600"/>
              </a:spcAft>
            </a:pPr>
            <a:fld id="{692ABADF-577A-4C49-B8CF-2E23DE4A8415}" type="datetime1">
              <a:rPr lang="en-US" smtClean="0"/>
              <a:pPr>
                <a:spcAft>
                  <a:spcPts val="600"/>
                </a:spcAft>
              </a:pPr>
              <a:t>4/24/2023</a:t>
            </a:fld>
            <a:endParaRPr lang="en-US"/>
          </a:p>
        </p:txBody>
      </p:sp>
      <p:sp>
        <p:nvSpPr>
          <p:cNvPr id="14" name="Slide Number Placeholder 18">
            <a:extLst>
              <a:ext uri="{FF2B5EF4-FFF2-40B4-BE49-F238E27FC236}">
                <a16:creationId xmlns:a16="http://schemas.microsoft.com/office/drawing/2014/main" id="{8B1D9AF6-8A2F-42E2-9671-87BD260C7993}"/>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10</a:t>
            </a:fld>
            <a:endParaRPr lang="en-US"/>
          </a:p>
        </p:txBody>
      </p:sp>
    </p:spTree>
    <p:extLst>
      <p:ext uri="{BB962C8B-B14F-4D97-AF65-F5344CB8AC3E}">
        <p14:creationId xmlns:p14="http://schemas.microsoft.com/office/powerpoint/2010/main" val="279409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0F26-DF7C-645C-BE7D-D7A4D3B755C6}"/>
              </a:ext>
            </a:extLst>
          </p:cNvPr>
          <p:cNvSpPr>
            <a:spLocks noGrp="1"/>
          </p:cNvSpPr>
          <p:nvPr>
            <p:ph type="title"/>
          </p:nvPr>
        </p:nvSpPr>
        <p:spPr>
          <a:xfrm>
            <a:off x="838200" y="584990"/>
            <a:ext cx="10515600" cy="752197"/>
          </a:xfrm>
        </p:spPr>
        <p:txBody>
          <a:bodyPr>
            <a:normAutofit/>
          </a:bodyPr>
          <a:lstStyle/>
          <a:p>
            <a:pPr algn="ctr"/>
            <a:r>
              <a:rPr lang="en-US" sz="4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86273D6-42D2-20F4-AFEC-8AC9E2E02B31}"/>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Based on the different analyses conducted, it can be concluded that there are specific crime types, locations, days of the week, and areas in Los Angeles that have a higher frequency of reported crimes. Law enforcement agencies and policymakers can use this information to implement targeted interventions and prevention strategies to reduce crime rates in the city.</a:t>
            </a:r>
          </a:p>
          <a:p>
            <a:r>
              <a:rPr lang="en-US" sz="2400" dirty="0">
                <a:latin typeface="Times New Roman" panose="02020603050405020304" pitchFamily="18" charset="0"/>
                <a:cs typeface="Times New Roman" panose="02020603050405020304" pitchFamily="18" charset="0"/>
              </a:rPr>
              <a:t>Overall, this analysis provides valuable insights into the distribution of crime in Los Angeles and can serve as a foundation for future research and policy decisions to enhance public safety in the city.</a:t>
            </a:r>
          </a:p>
        </p:txBody>
      </p:sp>
    </p:spTree>
    <p:extLst>
      <p:ext uri="{BB962C8B-B14F-4D97-AF65-F5344CB8AC3E}">
        <p14:creationId xmlns:p14="http://schemas.microsoft.com/office/powerpoint/2010/main" val="91782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DF2F-E354-1510-62CF-636FD214CD1B}"/>
              </a:ext>
            </a:extLst>
          </p:cNvPr>
          <p:cNvSpPr>
            <a:spLocks noGrp="1"/>
          </p:cNvSpPr>
          <p:nvPr>
            <p:ph type="title"/>
          </p:nvPr>
        </p:nvSpPr>
        <p:spPr>
          <a:xfrm>
            <a:off x="838200" y="584990"/>
            <a:ext cx="10515600" cy="732533"/>
          </a:xfrm>
        </p:spPr>
        <p:txBody>
          <a:bodyPr>
            <a:normAutofit fontScale="90000"/>
          </a:bodyPr>
          <a:lstStyle/>
          <a:p>
            <a:pPr algn="ctr"/>
            <a:r>
              <a:rPr lang="en-US" sz="4800"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E80688D5-9FD3-AC80-563D-CC1E8AE8A031}"/>
              </a:ext>
            </a:extLst>
          </p:cNvPr>
          <p:cNvSpPr>
            <a:spLocks noGrp="1"/>
          </p:cNvSpPr>
          <p:nvPr>
            <p:ph idx="1"/>
          </p:nvPr>
        </p:nvSpPr>
        <p:spPr>
          <a:xfrm>
            <a:off x="838200" y="1710813"/>
            <a:ext cx="10515600" cy="5309419"/>
          </a:xfrm>
        </p:spPr>
        <p:txBody>
          <a:bodyPr>
            <a:noAutofit/>
          </a:bodyPr>
          <a:lstStyle/>
          <a:p>
            <a:r>
              <a:rPr lang="en-US" sz="2400" dirty="0">
                <a:latin typeface="Times New Roman" panose="02020603050405020304" pitchFamily="18" charset="0"/>
                <a:cs typeface="Times New Roman" panose="02020603050405020304" pitchFamily="18" charset="0"/>
              </a:rPr>
              <a:t>The further analysis for this analysis will be Demographic Analysis.</a:t>
            </a:r>
          </a:p>
          <a:p>
            <a:r>
              <a:rPr lang="en-US" sz="2400" dirty="0">
                <a:latin typeface="Times New Roman" panose="02020603050405020304" pitchFamily="18" charset="0"/>
                <a:cs typeface="Times New Roman" panose="02020603050405020304" pitchFamily="18" charset="0"/>
              </a:rPr>
              <a:t>Analyzing the demographic data available in the dataset could provide insights into the disparities and patterns in the involvement of different races, ethnicities, and genders in various types of crimes. By examining this information, we could potentially uncover patterns that may help address issues related to social justice and inequality.</a:t>
            </a:r>
          </a:p>
          <a:p>
            <a:r>
              <a:rPr lang="en-US" sz="2400" dirty="0">
                <a:latin typeface="Times New Roman" panose="02020603050405020304" pitchFamily="18" charset="0"/>
                <a:cs typeface="Times New Roman" panose="02020603050405020304" pitchFamily="18" charset="0"/>
              </a:rPr>
              <a:t>For example, we could explore whether certain races or ethnicities are overrepresented as victims or suspects in particular types of crimes. We could also investigate whether there are any gender-based disparities in the commission or victimization of certain crimes. By analyzing this data, we could potentially identify any biases or injustices in the criminal justice system and work towards addressing them.</a:t>
            </a:r>
          </a:p>
        </p:txBody>
      </p:sp>
    </p:spTree>
    <p:extLst>
      <p:ext uri="{BB962C8B-B14F-4D97-AF65-F5344CB8AC3E}">
        <p14:creationId xmlns:p14="http://schemas.microsoft.com/office/powerpoint/2010/main" val="416116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C46A51-33D5-FB08-BDD4-C8C194F4B88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00005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A5A5-02D7-DBD7-DC70-D52426586D50}"/>
              </a:ext>
            </a:extLst>
          </p:cNvPr>
          <p:cNvSpPr>
            <a:spLocks noGrp="1"/>
          </p:cNvSpPr>
          <p:nvPr>
            <p:ph type="title"/>
          </p:nvPr>
        </p:nvSpPr>
        <p:spPr>
          <a:xfrm>
            <a:off x="838200" y="584990"/>
            <a:ext cx="10515600" cy="87058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Understanding crime incidents in Los Angeles</a:t>
            </a:r>
          </a:p>
        </p:txBody>
      </p:sp>
      <p:sp>
        <p:nvSpPr>
          <p:cNvPr id="3" name="Content Placeholder 2">
            <a:extLst>
              <a:ext uri="{FF2B5EF4-FFF2-40B4-BE49-F238E27FC236}">
                <a16:creationId xmlns:a16="http://schemas.microsoft.com/office/drawing/2014/main" id="{F43CA7DC-093E-233B-1334-6CAA1BEC4A60}"/>
              </a:ext>
            </a:extLst>
          </p:cNvPr>
          <p:cNvSpPr>
            <a:spLocks noGrp="1"/>
          </p:cNvSpPr>
          <p:nvPr>
            <p:ph idx="1"/>
          </p:nvPr>
        </p:nvSpPr>
        <p:spPr>
          <a:xfrm>
            <a:off x="838200" y="1847461"/>
            <a:ext cx="10515600" cy="4328810"/>
          </a:xfrm>
        </p:spPr>
        <p:txBody>
          <a:bodyPr>
            <a:normAutofit/>
          </a:bodyPr>
          <a:lstStyle/>
          <a:p>
            <a:r>
              <a:rPr lang="en-US" b="1" dirty="0">
                <a:latin typeface="Times New Roman" panose="02020603050405020304" pitchFamily="18" charset="0"/>
                <a:cs typeface="Times New Roman" panose="02020603050405020304" pitchFamily="18" charset="0"/>
              </a:rPr>
              <a:t>Purpose: </a:t>
            </a:r>
            <a:r>
              <a:rPr lang="en-US" dirty="0">
                <a:latin typeface="Times New Roman" panose="02020603050405020304" pitchFamily="18" charset="0"/>
                <a:cs typeface="Times New Roman" panose="02020603050405020304" pitchFamily="18" charset="0"/>
              </a:rPr>
              <a:t>To gain insights into crime incidents in Los Angeles over the past year and a half.</a:t>
            </a:r>
          </a:p>
          <a:p>
            <a:r>
              <a:rPr lang="en-US" b="1" dirty="0">
                <a:latin typeface="Times New Roman" panose="02020603050405020304" pitchFamily="18" charset="0"/>
                <a:cs typeface="Times New Roman" panose="02020603050405020304" pitchFamily="18" charset="0"/>
              </a:rPr>
              <a:t>Importance: </a:t>
            </a:r>
            <a:r>
              <a:rPr lang="en-US" dirty="0">
                <a:latin typeface="Times New Roman" panose="02020603050405020304" pitchFamily="18" charset="0"/>
                <a:cs typeface="Times New Roman" panose="02020603050405020304" pitchFamily="18" charset="0"/>
              </a:rPr>
              <a:t>By analyzing crime incidents, we can identify patterns and trends that can help inform public policy and resource allocation to prevent and reduce crime.</a:t>
            </a:r>
          </a:p>
          <a:p>
            <a:r>
              <a:rPr lang="en-US" b="1" dirty="0">
                <a:latin typeface="Times New Roman" panose="02020603050405020304" pitchFamily="18" charset="0"/>
                <a:cs typeface="Times New Roman" panose="02020603050405020304" pitchFamily="18" charset="0"/>
              </a:rPr>
              <a:t>Scope: </a:t>
            </a:r>
            <a:r>
              <a:rPr lang="en-US" dirty="0">
                <a:latin typeface="Times New Roman" panose="02020603050405020304" pitchFamily="18" charset="0"/>
                <a:cs typeface="Times New Roman" panose="02020603050405020304" pitchFamily="18" charset="0"/>
              </a:rPr>
              <a:t>The analysis covers a variety of crime types, locations, and time periods to provide a comprehensive overview of crime incidents in Los Angeles.</a:t>
            </a:r>
          </a:p>
          <a:p>
            <a:r>
              <a:rPr lang="en-US" b="1" dirty="0">
                <a:latin typeface="Times New Roman" panose="02020603050405020304" pitchFamily="18" charset="0"/>
                <a:cs typeface="Times New Roman" panose="02020603050405020304" pitchFamily="18" charset="0"/>
              </a:rPr>
              <a:t>Goals: </a:t>
            </a:r>
            <a:r>
              <a:rPr lang="en-US" dirty="0">
                <a:latin typeface="Times New Roman" panose="02020603050405020304" pitchFamily="18" charset="0"/>
                <a:cs typeface="Times New Roman" panose="02020603050405020304" pitchFamily="18" charset="0"/>
              </a:rPr>
              <a:t>The goals of the analysis are to identify the top crime types and locations, the most frequent days for crimes, the areas with the highest crime rates, and the trends in crime incidents over time.</a:t>
            </a:r>
          </a:p>
          <a:p>
            <a:r>
              <a:rPr lang="en-US" b="1" dirty="0">
                <a:latin typeface="Times New Roman" panose="02020603050405020304" pitchFamily="18" charset="0"/>
                <a:cs typeface="Times New Roman" panose="02020603050405020304" pitchFamily="18" charset="0"/>
              </a:rPr>
              <a:t>Approach: </a:t>
            </a:r>
            <a:r>
              <a:rPr lang="en-US" dirty="0">
                <a:latin typeface="Times New Roman" panose="02020603050405020304" pitchFamily="18" charset="0"/>
                <a:cs typeface="Times New Roman" panose="02020603050405020304" pitchFamily="18" charset="0"/>
              </a:rPr>
              <a:t>The analysis takes a data-driven approach to understanding crime in Los Angeles, relying on empirical evidence rather than assumptions or anecdotes</a:t>
            </a:r>
          </a:p>
        </p:txBody>
      </p:sp>
    </p:spTree>
    <p:extLst>
      <p:ext uri="{BB962C8B-B14F-4D97-AF65-F5344CB8AC3E}">
        <p14:creationId xmlns:p14="http://schemas.microsoft.com/office/powerpoint/2010/main" val="171322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9868-FAD9-380E-F092-1663EF2AA7A1}"/>
              </a:ext>
            </a:extLst>
          </p:cNvPr>
          <p:cNvSpPr>
            <a:spLocks noGrp="1"/>
          </p:cNvSpPr>
          <p:nvPr>
            <p:ph type="title"/>
          </p:nvPr>
        </p:nvSpPr>
        <p:spPr>
          <a:xfrm>
            <a:off x="838200" y="584990"/>
            <a:ext cx="10515600" cy="711965"/>
          </a:xfrm>
        </p:spPr>
        <p:txBody>
          <a:bodyPr>
            <a:normAutofit fontScale="90000"/>
          </a:bodyPr>
          <a:lstStyle/>
          <a:p>
            <a:pPr algn="ctr"/>
            <a:r>
              <a:rPr lang="en-US" sz="4800">
                <a:latin typeface="Times New Roman" panose="02020603050405020304" pitchFamily="18" charset="0"/>
                <a:cs typeface="Times New Roman" panose="02020603050405020304" pitchFamily="18" charset="0"/>
              </a:rPr>
              <a:t>Crime by type and Location</a:t>
            </a:r>
            <a:endParaRPr lang="en-US" sz="4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6A8A1DC-69C3-DFA3-1096-1538E3C0C1F8}"/>
              </a:ext>
            </a:extLst>
          </p:cNvPr>
          <p:cNvPicPr>
            <a:picLocks noChangeAspect="1"/>
          </p:cNvPicPr>
          <p:nvPr/>
        </p:nvPicPr>
        <p:blipFill>
          <a:blip r:embed="rId2"/>
          <a:stretch>
            <a:fillRect/>
          </a:stretch>
        </p:blipFill>
        <p:spPr>
          <a:xfrm>
            <a:off x="6214189" y="3713584"/>
            <a:ext cx="5038530" cy="3041779"/>
          </a:xfrm>
          <a:prstGeom prst="rect">
            <a:avLst/>
          </a:prstGeom>
        </p:spPr>
      </p:pic>
      <p:sp>
        <p:nvSpPr>
          <p:cNvPr id="13" name="Content Placeholder 12">
            <a:extLst>
              <a:ext uri="{FF2B5EF4-FFF2-40B4-BE49-F238E27FC236}">
                <a16:creationId xmlns:a16="http://schemas.microsoft.com/office/drawing/2014/main" id="{32A0F03E-8342-1FE6-A689-9FC9652E5736}"/>
              </a:ext>
            </a:extLst>
          </p:cNvPr>
          <p:cNvSpPr>
            <a:spLocks noGrp="1"/>
          </p:cNvSpPr>
          <p:nvPr>
            <p:ph idx="1"/>
          </p:nvPr>
        </p:nvSpPr>
        <p:spPr>
          <a:xfrm>
            <a:off x="838200" y="1828801"/>
            <a:ext cx="10515600" cy="5029200"/>
          </a:xfrm>
        </p:spPr>
        <p:txBody>
          <a:bodyPr>
            <a:normAutofit/>
          </a:bodyPr>
          <a:lstStyle/>
          <a:p>
            <a:r>
              <a:rPr lang="en-US" dirty="0">
                <a:latin typeface="Times New Roman" panose="02020603050405020304" pitchFamily="18" charset="0"/>
                <a:cs typeface="Times New Roman" panose="02020603050405020304" pitchFamily="18" charset="0"/>
              </a:rPr>
              <a:t>The top 10 crime types in Los Angeles were plotted in the graph. The highest Crime is Vehicle Stolen and Battery Simple Assault.</a:t>
            </a:r>
          </a:p>
          <a:p>
            <a:r>
              <a:rPr lang="en-US" dirty="0">
                <a:latin typeface="Times New Roman" panose="02020603050405020304" pitchFamily="18" charset="0"/>
                <a:cs typeface="Times New Roman" panose="02020603050405020304" pitchFamily="18" charset="0"/>
              </a:rPr>
              <a:t>The top 10 locations with the highest number of crimes plotted in the graph. The graph shows that the most common locations for crimes in Los Angeles were streets, apartments, and parking lots</a:t>
            </a:r>
            <a:r>
              <a:rPr lang="en-US" dirty="0"/>
              <a:t>.</a:t>
            </a:r>
          </a:p>
        </p:txBody>
      </p:sp>
      <p:pic>
        <p:nvPicPr>
          <p:cNvPr id="15" name="Picture 14">
            <a:extLst>
              <a:ext uri="{FF2B5EF4-FFF2-40B4-BE49-F238E27FC236}">
                <a16:creationId xmlns:a16="http://schemas.microsoft.com/office/drawing/2014/main" id="{FE005249-6EF6-D89A-3227-61EBD3C37517}"/>
              </a:ext>
            </a:extLst>
          </p:cNvPr>
          <p:cNvPicPr>
            <a:picLocks noChangeAspect="1"/>
          </p:cNvPicPr>
          <p:nvPr/>
        </p:nvPicPr>
        <p:blipFill>
          <a:blip r:embed="rId3"/>
          <a:stretch>
            <a:fillRect/>
          </a:stretch>
        </p:blipFill>
        <p:spPr>
          <a:xfrm>
            <a:off x="1101012" y="3713584"/>
            <a:ext cx="4876800" cy="3041779"/>
          </a:xfrm>
          <a:prstGeom prst="rect">
            <a:avLst/>
          </a:prstGeom>
        </p:spPr>
      </p:pic>
    </p:spTree>
    <p:extLst>
      <p:ext uri="{BB962C8B-B14F-4D97-AF65-F5344CB8AC3E}">
        <p14:creationId xmlns:p14="http://schemas.microsoft.com/office/powerpoint/2010/main" val="106954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1FFF-0810-43A6-AD38-5F59C5DFF6CE}"/>
              </a:ext>
            </a:extLst>
          </p:cNvPr>
          <p:cNvSpPr>
            <a:spLocks noGrp="1"/>
          </p:cNvSpPr>
          <p:nvPr>
            <p:ph type="title"/>
          </p:nvPr>
        </p:nvSpPr>
        <p:spPr>
          <a:xfrm>
            <a:off x="838200" y="681039"/>
            <a:ext cx="8562975" cy="909636"/>
          </a:xfrm>
        </p:spPr>
        <p:txBody>
          <a:bodyPr>
            <a:normAutofit/>
          </a:bodyPr>
          <a:lstStyle/>
          <a:p>
            <a:pPr algn="ctr"/>
            <a:r>
              <a:rPr lang="en-US" sz="4800" dirty="0">
                <a:latin typeface="Times New Roman" panose="02020603050405020304" pitchFamily="18" charset="0"/>
                <a:cs typeface="Times New Roman" panose="02020603050405020304" pitchFamily="18" charset="0"/>
              </a:rPr>
              <a:t>Crimes by day of the week</a:t>
            </a:r>
          </a:p>
        </p:txBody>
      </p:sp>
      <p:sp>
        <p:nvSpPr>
          <p:cNvPr id="7" name="Content Placeholder 6">
            <a:extLst>
              <a:ext uri="{FF2B5EF4-FFF2-40B4-BE49-F238E27FC236}">
                <a16:creationId xmlns:a16="http://schemas.microsoft.com/office/drawing/2014/main" id="{ED923338-C1A1-72F2-F6D9-47F826B5E432}"/>
              </a:ext>
            </a:extLst>
          </p:cNvPr>
          <p:cNvSpPr>
            <a:spLocks noGrp="1"/>
          </p:cNvSpPr>
          <p:nvPr>
            <p:ph idx="1"/>
          </p:nvPr>
        </p:nvSpPr>
        <p:spPr>
          <a:xfrm>
            <a:off x="838201" y="2438401"/>
            <a:ext cx="4730386" cy="3738562"/>
          </a:xfrm>
        </p:spPr>
        <p:txBody>
          <a:bodyPr>
            <a:normAutofit/>
          </a:bodyPr>
          <a:lstStyle/>
          <a:p>
            <a:r>
              <a:rPr lang="en-US" sz="2400" dirty="0">
                <a:latin typeface="Times New Roman" panose="02020603050405020304" pitchFamily="18" charset="0"/>
                <a:cs typeface="Times New Roman" panose="02020603050405020304" pitchFamily="18" charset="0"/>
              </a:rPr>
              <a:t>The resulting bar chart shows that crimes are most frequent on Tuesdays, followed by Friday and Saturdays, while Mondays and Wednesdays have the lowest number of reported crimes.</a:t>
            </a:r>
          </a:p>
        </p:txBody>
      </p:sp>
      <p:pic>
        <p:nvPicPr>
          <p:cNvPr id="9" name="Picture 8">
            <a:extLst>
              <a:ext uri="{FF2B5EF4-FFF2-40B4-BE49-F238E27FC236}">
                <a16:creationId xmlns:a16="http://schemas.microsoft.com/office/drawing/2014/main" id="{7B384DCE-909D-83BB-03F2-39C87F61BBAB}"/>
              </a:ext>
            </a:extLst>
          </p:cNvPr>
          <p:cNvPicPr>
            <a:picLocks noChangeAspect="1"/>
          </p:cNvPicPr>
          <p:nvPr/>
        </p:nvPicPr>
        <p:blipFill>
          <a:blip r:embed="rId2"/>
          <a:stretch>
            <a:fillRect/>
          </a:stretch>
        </p:blipFill>
        <p:spPr>
          <a:xfrm>
            <a:off x="5892129" y="2371036"/>
            <a:ext cx="5871245" cy="4277414"/>
          </a:xfrm>
          <a:prstGeom prst="rect">
            <a:avLst/>
          </a:prstGeom>
          <a:noFill/>
        </p:spPr>
      </p:pic>
      <p:sp>
        <p:nvSpPr>
          <p:cNvPr id="16" name="Date Placeholder 9">
            <a:extLst>
              <a:ext uri="{FF2B5EF4-FFF2-40B4-BE49-F238E27FC236}">
                <a16:creationId xmlns:a16="http://schemas.microsoft.com/office/drawing/2014/main" id="{24E70952-F747-4048-BA79-210370034F46}"/>
              </a:ext>
            </a:extLst>
          </p:cNvPr>
          <p:cNvSpPr>
            <a:spLocks noGrp="1"/>
          </p:cNvSpPr>
          <p:nvPr>
            <p:ph type="dt" sz="half" idx="10"/>
          </p:nvPr>
        </p:nvSpPr>
        <p:spPr>
          <a:xfrm rot="5400000">
            <a:off x="10425981" y="4687095"/>
            <a:ext cx="2706690" cy="365125"/>
          </a:xfrm>
        </p:spPr>
        <p:txBody>
          <a:bodyPr/>
          <a:lstStyle/>
          <a:p>
            <a:pPr>
              <a:spcAft>
                <a:spcPts val="600"/>
              </a:spcAft>
            </a:pPr>
            <a:fld id="{0F5D6070-E791-40CD-97E1-168EC5F5E88D}" type="datetime1">
              <a:rPr lang="en-US" smtClean="0"/>
              <a:pPr>
                <a:spcAft>
                  <a:spcPts val="600"/>
                </a:spcAft>
              </a:pPr>
              <a:t>4/24/2023</a:t>
            </a:fld>
            <a:endParaRPr lang="en-US"/>
          </a:p>
        </p:txBody>
      </p:sp>
      <p:sp>
        <p:nvSpPr>
          <p:cNvPr id="18" name="Slide Number Placeholder 11">
            <a:extLst>
              <a:ext uri="{FF2B5EF4-FFF2-40B4-BE49-F238E27FC236}">
                <a16:creationId xmlns:a16="http://schemas.microsoft.com/office/drawing/2014/main" id="{6280A22E-C20E-40FF-BA71-2B233651B9A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4</a:t>
            </a:fld>
            <a:endParaRPr lang="en-US"/>
          </a:p>
        </p:txBody>
      </p:sp>
    </p:spTree>
    <p:extLst>
      <p:ext uri="{BB962C8B-B14F-4D97-AF65-F5344CB8AC3E}">
        <p14:creationId xmlns:p14="http://schemas.microsoft.com/office/powerpoint/2010/main" val="403587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633B-5784-1019-7E6A-FCA6225A1535}"/>
              </a:ext>
            </a:extLst>
          </p:cNvPr>
          <p:cNvSpPr>
            <a:spLocks noGrp="1"/>
          </p:cNvSpPr>
          <p:nvPr>
            <p:ph type="title"/>
          </p:nvPr>
        </p:nvSpPr>
        <p:spPr>
          <a:xfrm>
            <a:off x="952500" y="288758"/>
            <a:ext cx="10401300" cy="1378118"/>
          </a:xfrm>
        </p:spPr>
        <p:txBody>
          <a:bodyPr>
            <a:noAutofit/>
          </a:bodyPr>
          <a:lstStyle/>
          <a:p>
            <a:pPr algn="ctr"/>
            <a:r>
              <a:rPr lang="en-US" sz="4800" dirty="0">
                <a:latin typeface="Times New Roman" panose="02020603050405020304" pitchFamily="18" charset="0"/>
                <a:cs typeface="Times New Roman" panose="02020603050405020304" pitchFamily="18" charset="0"/>
              </a:rPr>
              <a:t>Differences in crime rates across different parts of the city</a:t>
            </a:r>
          </a:p>
        </p:txBody>
      </p:sp>
      <p:pic>
        <p:nvPicPr>
          <p:cNvPr id="12" name="Picture 11">
            <a:extLst>
              <a:ext uri="{FF2B5EF4-FFF2-40B4-BE49-F238E27FC236}">
                <a16:creationId xmlns:a16="http://schemas.microsoft.com/office/drawing/2014/main" id="{89867040-E4FB-140D-1449-6C6005232518}"/>
              </a:ext>
            </a:extLst>
          </p:cNvPr>
          <p:cNvPicPr>
            <a:picLocks noChangeAspect="1"/>
          </p:cNvPicPr>
          <p:nvPr/>
        </p:nvPicPr>
        <p:blipFill>
          <a:blip r:embed="rId2"/>
          <a:stretch>
            <a:fillRect/>
          </a:stretch>
        </p:blipFill>
        <p:spPr>
          <a:xfrm>
            <a:off x="55562" y="2076450"/>
            <a:ext cx="5602287" cy="4279900"/>
          </a:xfrm>
          <a:prstGeom prst="rect">
            <a:avLst/>
          </a:prstGeom>
          <a:noFill/>
        </p:spPr>
      </p:pic>
      <p:sp>
        <p:nvSpPr>
          <p:cNvPr id="10" name="Content Placeholder 9">
            <a:extLst>
              <a:ext uri="{FF2B5EF4-FFF2-40B4-BE49-F238E27FC236}">
                <a16:creationId xmlns:a16="http://schemas.microsoft.com/office/drawing/2014/main" id="{108083A8-7AAF-C5BA-4A92-E8CF8380C30B}"/>
              </a:ext>
            </a:extLst>
          </p:cNvPr>
          <p:cNvSpPr>
            <a:spLocks noGrp="1"/>
          </p:cNvSpPr>
          <p:nvPr>
            <p:ph idx="1"/>
          </p:nvPr>
        </p:nvSpPr>
        <p:spPr>
          <a:xfrm>
            <a:off x="6096000" y="2672370"/>
            <a:ext cx="5257799" cy="3504591"/>
          </a:xfrm>
        </p:spPr>
        <p:txBody>
          <a:bodyPr>
            <a:normAutofit/>
          </a:bodyPr>
          <a:lstStyle/>
          <a:p>
            <a:r>
              <a:rPr lang="en-US" sz="2400" dirty="0">
                <a:latin typeface="Times New Roman" panose="02020603050405020304" pitchFamily="18" charset="0"/>
                <a:cs typeface="Times New Roman" panose="02020603050405020304" pitchFamily="18" charset="0"/>
              </a:rPr>
              <a:t>The scatter plot shows that areas with higher crime rates. The plot reveals that certain areas such as Central and South Los Angeles have higher crime rates compared to other areas such as Pacific and West Los Angeles.</a:t>
            </a:r>
          </a:p>
        </p:txBody>
      </p:sp>
      <p:sp>
        <p:nvSpPr>
          <p:cNvPr id="19" name="Date Placeholder 3">
            <a:extLst>
              <a:ext uri="{FF2B5EF4-FFF2-40B4-BE49-F238E27FC236}">
                <a16:creationId xmlns:a16="http://schemas.microsoft.com/office/drawing/2014/main" id="{F0CDE0F8-19A7-4581-8963-42578EED3F4F}"/>
              </a:ext>
            </a:extLst>
          </p:cNvPr>
          <p:cNvSpPr>
            <a:spLocks noGrp="1"/>
          </p:cNvSpPr>
          <p:nvPr>
            <p:ph type="dt" sz="half" idx="10"/>
          </p:nvPr>
        </p:nvSpPr>
        <p:spPr>
          <a:xfrm rot="5400000">
            <a:off x="10425981" y="4687095"/>
            <a:ext cx="2706690" cy="365125"/>
          </a:xfrm>
        </p:spPr>
        <p:txBody>
          <a:bodyPr/>
          <a:lstStyle/>
          <a:p>
            <a:pPr>
              <a:spcAft>
                <a:spcPts val="600"/>
              </a:spcAft>
            </a:pPr>
            <a:fld id="{692ABADF-577A-4C49-B8CF-2E23DE4A8415}" type="datetime1">
              <a:rPr lang="en-US" smtClean="0"/>
              <a:pPr>
                <a:spcAft>
                  <a:spcPts val="600"/>
                </a:spcAft>
              </a:pPr>
              <a:t>4/24/2023</a:t>
            </a:fld>
            <a:endParaRPr lang="en-US"/>
          </a:p>
        </p:txBody>
      </p:sp>
      <p:sp>
        <p:nvSpPr>
          <p:cNvPr id="21" name="Slide Number Placeholder 18">
            <a:extLst>
              <a:ext uri="{FF2B5EF4-FFF2-40B4-BE49-F238E27FC236}">
                <a16:creationId xmlns:a16="http://schemas.microsoft.com/office/drawing/2014/main" id="{8B1D9AF6-8A2F-42E2-9671-87BD260C7993}"/>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5</a:t>
            </a:fld>
            <a:endParaRPr lang="en-US"/>
          </a:p>
        </p:txBody>
      </p:sp>
    </p:spTree>
    <p:extLst>
      <p:ext uri="{BB962C8B-B14F-4D97-AF65-F5344CB8AC3E}">
        <p14:creationId xmlns:p14="http://schemas.microsoft.com/office/powerpoint/2010/main" val="25257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1A0DD-3831-A1F2-09F0-B94CD858EA1F}"/>
              </a:ext>
            </a:extLst>
          </p:cNvPr>
          <p:cNvSpPr>
            <a:spLocks noGrp="1"/>
          </p:cNvSpPr>
          <p:nvPr>
            <p:ph type="title"/>
          </p:nvPr>
        </p:nvSpPr>
        <p:spPr>
          <a:xfrm>
            <a:off x="838200" y="391886"/>
            <a:ext cx="10515600" cy="1309915"/>
          </a:xfrm>
        </p:spPr>
        <p:txBody>
          <a:bodyPr>
            <a:noAutofit/>
          </a:bodyPr>
          <a:lstStyle/>
          <a:p>
            <a:pPr algn="ctr"/>
            <a:r>
              <a:rPr lang="en-US" sz="4800" dirty="0">
                <a:latin typeface="Times New Roman" panose="02020603050405020304" pitchFamily="18" charset="0"/>
                <a:cs typeface="Times New Roman" panose="02020603050405020304" pitchFamily="18" charset="0"/>
              </a:rPr>
              <a:t>Identifying any outliers or unusual patterns in the data</a:t>
            </a:r>
          </a:p>
        </p:txBody>
      </p:sp>
      <p:pic>
        <p:nvPicPr>
          <p:cNvPr id="5" name="Content Placeholder 4">
            <a:extLst>
              <a:ext uri="{FF2B5EF4-FFF2-40B4-BE49-F238E27FC236}">
                <a16:creationId xmlns:a16="http://schemas.microsoft.com/office/drawing/2014/main" id="{3ABB7425-CAD9-077E-0056-90CE979E68FC}"/>
              </a:ext>
            </a:extLst>
          </p:cNvPr>
          <p:cNvPicPr>
            <a:picLocks noGrp="1" noChangeAspect="1"/>
          </p:cNvPicPr>
          <p:nvPr>
            <p:ph idx="1"/>
          </p:nvPr>
        </p:nvPicPr>
        <p:blipFill>
          <a:blip r:embed="rId2"/>
          <a:stretch>
            <a:fillRect/>
          </a:stretch>
        </p:blipFill>
        <p:spPr>
          <a:xfrm>
            <a:off x="914401" y="1847460"/>
            <a:ext cx="9843796" cy="4861249"/>
          </a:xfrm>
        </p:spPr>
      </p:pic>
    </p:spTree>
    <p:extLst>
      <p:ext uri="{BB962C8B-B14F-4D97-AF65-F5344CB8AC3E}">
        <p14:creationId xmlns:p14="http://schemas.microsoft.com/office/powerpoint/2010/main" val="363477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7401-5AC6-C2DF-0202-3E15ACEC45D5}"/>
              </a:ext>
            </a:extLst>
          </p:cNvPr>
          <p:cNvSpPr>
            <a:spLocks noGrp="1"/>
          </p:cNvSpPr>
          <p:nvPr>
            <p:ph type="title"/>
          </p:nvPr>
        </p:nvSpPr>
        <p:spPr>
          <a:xfrm>
            <a:off x="838200" y="681039"/>
            <a:ext cx="9058275" cy="900111"/>
          </a:xfrm>
        </p:spPr>
        <p:txBody>
          <a:bodyPr>
            <a:normAutofit/>
          </a:bodyPr>
          <a:lstStyle/>
          <a:p>
            <a:pPr algn="ctr"/>
            <a:r>
              <a:rPr lang="en-US" sz="4800" dirty="0">
                <a:latin typeface="Times New Roman" panose="02020603050405020304" pitchFamily="18" charset="0"/>
                <a:cs typeface="Times New Roman" panose="02020603050405020304" pitchFamily="18" charset="0"/>
              </a:rPr>
              <a:t>Status of each crime</a:t>
            </a:r>
          </a:p>
        </p:txBody>
      </p:sp>
      <p:sp>
        <p:nvSpPr>
          <p:cNvPr id="7" name="Content Placeholder 6">
            <a:extLst>
              <a:ext uri="{FF2B5EF4-FFF2-40B4-BE49-F238E27FC236}">
                <a16:creationId xmlns:a16="http://schemas.microsoft.com/office/drawing/2014/main" id="{8E5A472A-D1CF-CA6D-7C83-6EC7D53601C4}"/>
              </a:ext>
            </a:extLst>
          </p:cNvPr>
          <p:cNvSpPr>
            <a:spLocks noGrp="1"/>
          </p:cNvSpPr>
          <p:nvPr>
            <p:ph idx="1"/>
          </p:nvPr>
        </p:nvSpPr>
        <p:spPr>
          <a:xfrm>
            <a:off x="838201" y="2552700"/>
            <a:ext cx="4562474" cy="3624262"/>
          </a:xfrm>
        </p:spPr>
        <p:txBody>
          <a:bodyPr>
            <a:normAutofit/>
          </a:bodyPr>
          <a:lstStyle/>
          <a:p>
            <a:r>
              <a:rPr lang="en-US" sz="2400" dirty="0">
                <a:latin typeface="Times New Roman" panose="02020603050405020304" pitchFamily="18" charset="0"/>
                <a:cs typeface="Times New Roman" panose="02020603050405020304" pitchFamily="18" charset="0"/>
              </a:rPr>
              <a:t>The general idea of how many crimes have been resolved and how many are still being investigated or remain unsolved. Here we can see there are more number cases that are under investigation.</a:t>
            </a:r>
          </a:p>
        </p:txBody>
      </p:sp>
      <p:pic>
        <p:nvPicPr>
          <p:cNvPr id="9" name="Picture 8">
            <a:extLst>
              <a:ext uri="{FF2B5EF4-FFF2-40B4-BE49-F238E27FC236}">
                <a16:creationId xmlns:a16="http://schemas.microsoft.com/office/drawing/2014/main" id="{DE3DC5E5-948C-D714-6423-D77CA8BDBEE5}"/>
              </a:ext>
            </a:extLst>
          </p:cNvPr>
          <p:cNvPicPr>
            <a:picLocks noChangeAspect="1"/>
          </p:cNvPicPr>
          <p:nvPr/>
        </p:nvPicPr>
        <p:blipFill>
          <a:blip r:embed="rId2"/>
          <a:stretch>
            <a:fillRect/>
          </a:stretch>
        </p:blipFill>
        <p:spPr>
          <a:xfrm>
            <a:off x="5892129" y="2316481"/>
            <a:ext cx="5871245" cy="3906522"/>
          </a:xfrm>
          <a:prstGeom prst="rect">
            <a:avLst/>
          </a:prstGeom>
          <a:noFill/>
        </p:spPr>
      </p:pic>
      <p:sp>
        <p:nvSpPr>
          <p:cNvPr id="16" name="Date Placeholder 9">
            <a:extLst>
              <a:ext uri="{FF2B5EF4-FFF2-40B4-BE49-F238E27FC236}">
                <a16:creationId xmlns:a16="http://schemas.microsoft.com/office/drawing/2014/main" id="{24E70952-F747-4048-BA79-210370034F46}"/>
              </a:ext>
            </a:extLst>
          </p:cNvPr>
          <p:cNvSpPr>
            <a:spLocks noGrp="1"/>
          </p:cNvSpPr>
          <p:nvPr>
            <p:ph type="dt" sz="half" idx="10"/>
          </p:nvPr>
        </p:nvSpPr>
        <p:spPr>
          <a:xfrm rot="5400000">
            <a:off x="10425981" y="4687095"/>
            <a:ext cx="2706690" cy="365125"/>
          </a:xfrm>
        </p:spPr>
        <p:txBody>
          <a:bodyPr/>
          <a:lstStyle/>
          <a:p>
            <a:pPr>
              <a:spcAft>
                <a:spcPts val="600"/>
              </a:spcAft>
            </a:pPr>
            <a:fld id="{0F5D6070-E791-40CD-97E1-168EC5F5E88D}" type="datetime1">
              <a:rPr lang="en-US" smtClean="0"/>
              <a:pPr>
                <a:spcAft>
                  <a:spcPts val="600"/>
                </a:spcAft>
              </a:pPr>
              <a:t>4/24/2023</a:t>
            </a:fld>
            <a:endParaRPr lang="en-US"/>
          </a:p>
        </p:txBody>
      </p:sp>
      <p:sp>
        <p:nvSpPr>
          <p:cNvPr id="18" name="Slide Number Placeholder 11">
            <a:extLst>
              <a:ext uri="{FF2B5EF4-FFF2-40B4-BE49-F238E27FC236}">
                <a16:creationId xmlns:a16="http://schemas.microsoft.com/office/drawing/2014/main" id="{6280A22E-C20E-40FF-BA71-2B233651B9A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7</a:t>
            </a:fld>
            <a:endParaRPr lang="en-US"/>
          </a:p>
        </p:txBody>
      </p:sp>
    </p:spTree>
    <p:extLst>
      <p:ext uri="{BB962C8B-B14F-4D97-AF65-F5344CB8AC3E}">
        <p14:creationId xmlns:p14="http://schemas.microsoft.com/office/powerpoint/2010/main" val="200857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1BAA-3059-4A06-B9F5-E59667BD0F71}"/>
              </a:ext>
            </a:extLst>
          </p:cNvPr>
          <p:cNvSpPr>
            <a:spLocks noGrp="1"/>
          </p:cNvSpPr>
          <p:nvPr>
            <p:ph type="title"/>
          </p:nvPr>
        </p:nvSpPr>
        <p:spPr>
          <a:xfrm>
            <a:off x="1400175" y="681040"/>
            <a:ext cx="9953625" cy="928686"/>
          </a:xfrm>
        </p:spPr>
        <p:txBody>
          <a:bodyPr>
            <a:normAutofit/>
          </a:bodyPr>
          <a:lstStyle/>
          <a:p>
            <a:pPr algn="ctr"/>
            <a:r>
              <a:rPr lang="en-US" sz="4800" dirty="0">
                <a:latin typeface="Times New Roman" panose="02020603050405020304" pitchFamily="18" charset="0"/>
                <a:cs typeface="Times New Roman" panose="02020603050405020304" pitchFamily="18" charset="0"/>
              </a:rPr>
              <a:t>Number of crimes In each month</a:t>
            </a:r>
          </a:p>
        </p:txBody>
      </p:sp>
      <p:pic>
        <p:nvPicPr>
          <p:cNvPr id="9" name="Picture 8">
            <a:extLst>
              <a:ext uri="{FF2B5EF4-FFF2-40B4-BE49-F238E27FC236}">
                <a16:creationId xmlns:a16="http://schemas.microsoft.com/office/drawing/2014/main" id="{DD10E656-F821-EDBC-4D88-2CB05A277CFF}"/>
              </a:ext>
            </a:extLst>
          </p:cNvPr>
          <p:cNvPicPr>
            <a:picLocks noChangeAspect="1"/>
          </p:cNvPicPr>
          <p:nvPr/>
        </p:nvPicPr>
        <p:blipFill>
          <a:blip r:embed="rId2"/>
          <a:stretch>
            <a:fillRect/>
          </a:stretch>
        </p:blipFill>
        <p:spPr>
          <a:xfrm>
            <a:off x="447675" y="2238375"/>
            <a:ext cx="4991100" cy="4117975"/>
          </a:xfrm>
          <a:prstGeom prst="rect">
            <a:avLst/>
          </a:prstGeom>
          <a:noFill/>
        </p:spPr>
      </p:pic>
      <p:sp>
        <p:nvSpPr>
          <p:cNvPr id="7" name="Content Placeholder 6">
            <a:extLst>
              <a:ext uri="{FF2B5EF4-FFF2-40B4-BE49-F238E27FC236}">
                <a16:creationId xmlns:a16="http://schemas.microsoft.com/office/drawing/2014/main" id="{3C82076C-0B65-B2E2-0407-2A37E6AACCF3}"/>
              </a:ext>
            </a:extLst>
          </p:cNvPr>
          <p:cNvSpPr>
            <a:spLocks noGrp="1"/>
          </p:cNvSpPr>
          <p:nvPr>
            <p:ph idx="1"/>
          </p:nvPr>
        </p:nvSpPr>
        <p:spPr>
          <a:xfrm>
            <a:off x="5857875" y="2672370"/>
            <a:ext cx="5495924" cy="3504591"/>
          </a:xfrm>
        </p:spPr>
        <p:txBody>
          <a:bodyPr>
            <a:normAutofit/>
          </a:bodyPr>
          <a:lstStyle/>
          <a:p>
            <a:r>
              <a:rPr lang="en-US" sz="2400" dirty="0">
                <a:latin typeface="Times New Roman" panose="02020603050405020304" pitchFamily="18" charset="0"/>
                <a:cs typeface="Times New Roman" panose="02020603050405020304" pitchFamily="18" charset="0"/>
              </a:rPr>
              <a:t>We can see that crime levels have fluctuated over time, with a peak in mid-2020, followed by a steady decline in the latter part of 2020 and early 2021. However, there has been a gradual increase in the number of crimes reported since mid-2021, indicating that crime levels may be on the rise again.</a:t>
            </a:r>
          </a:p>
        </p:txBody>
      </p:sp>
      <p:sp>
        <p:nvSpPr>
          <p:cNvPr id="16" name="Date Placeholder 3">
            <a:extLst>
              <a:ext uri="{FF2B5EF4-FFF2-40B4-BE49-F238E27FC236}">
                <a16:creationId xmlns:a16="http://schemas.microsoft.com/office/drawing/2014/main" id="{F0CDE0F8-19A7-4581-8963-42578EED3F4F}"/>
              </a:ext>
            </a:extLst>
          </p:cNvPr>
          <p:cNvSpPr>
            <a:spLocks noGrp="1"/>
          </p:cNvSpPr>
          <p:nvPr>
            <p:ph type="dt" sz="half" idx="10"/>
          </p:nvPr>
        </p:nvSpPr>
        <p:spPr>
          <a:xfrm rot="5400000">
            <a:off x="10425981" y="4687095"/>
            <a:ext cx="2706690" cy="365125"/>
          </a:xfrm>
        </p:spPr>
        <p:txBody>
          <a:bodyPr/>
          <a:lstStyle/>
          <a:p>
            <a:pPr>
              <a:spcAft>
                <a:spcPts val="600"/>
              </a:spcAft>
            </a:pPr>
            <a:fld id="{692ABADF-577A-4C49-B8CF-2E23DE4A8415}" type="datetime1">
              <a:rPr lang="en-US" smtClean="0"/>
              <a:pPr>
                <a:spcAft>
                  <a:spcPts val="600"/>
                </a:spcAft>
              </a:pPr>
              <a:t>4/24/2023</a:t>
            </a:fld>
            <a:endParaRPr lang="en-US"/>
          </a:p>
        </p:txBody>
      </p:sp>
      <p:sp>
        <p:nvSpPr>
          <p:cNvPr id="18" name="Slide Number Placeholder 18">
            <a:extLst>
              <a:ext uri="{FF2B5EF4-FFF2-40B4-BE49-F238E27FC236}">
                <a16:creationId xmlns:a16="http://schemas.microsoft.com/office/drawing/2014/main" id="{8B1D9AF6-8A2F-42E2-9671-87BD260C7993}"/>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8</a:t>
            </a:fld>
            <a:endParaRPr lang="en-US"/>
          </a:p>
        </p:txBody>
      </p:sp>
    </p:spTree>
    <p:extLst>
      <p:ext uri="{BB962C8B-B14F-4D97-AF65-F5344CB8AC3E}">
        <p14:creationId xmlns:p14="http://schemas.microsoft.com/office/powerpoint/2010/main" val="71823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3D77-A8A2-DF39-B0FA-D06044AE4DED}"/>
              </a:ext>
            </a:extLst>
          </p:cNvPr>
          <p:cNvSpPr>
            <a:spLocks noGrp="1"/>
          </p:cNvSpPr>
          <p:nvPr>
            <p:ph type="title"/>
          </p:nvPr>
        </p:nvSpPr>
        <p:spPr>
          <a:xfrm>
            <a:off x="838200" y="438151"/>
            <a:ext cx="9353550" cy="1200150"/>
          </a:xfrm>
        </p:spPr>
        <p:txBody>
          <a:bodyPr>
            <a:normAutofit fontScale="90000"/>
          </a:bodyPr>
          <a:lstStyle/>
          <a:p>
            <a:pPr algn="ctr"/>
            <a:r>
              <a:rPr lang="en-US" sz="4800" dirty="0">
                <a:latin typeface="Times New Roman" panose="02020603050405020304" pitchFamily="18" charset="0"/>
                <a:cs typeface="Times New Roman" panose="02020603050405020304" pitchFamily="18" charset="0"/>
              </a:rPr>
              <a:t>Crimes by date and number of occurrences for each date</a:t>
            </a:r>
            <a:r>
              <a:rPr lang="en-US" sz="2800" dirty="0"/>
              <a:t>. </a:t>
            </a:r>
          </a:p>
        </p:txBody>
      </p:sp>
      <p:sp>
        <p:nvSpPr>
          <p:cNvPr id="7" name="Content Placeholder 6">
            <a:extLst>
              <a:ext uri="{FF2B5EF4-FFF2-40B4-BE49-F238E27FC236}">
                <a16:creationId xmlns:a16="http://schemas.microsoft.com/office/drawing/2014/main" id="{67B0108B-56D0-DFA0-17CC-15203BA743A8}"/>
              </a:ext>
            </a:extLst>
          </p:cNvPr>
          <p:cNvSpPr>
            <a:spLocks noGrp="1"/>
          </p:cNvSpPr>
          <p:nvPr>
            <p:ph idx="1"/>
          </p:nvPr>
        </p:nvSpPr>
        <p:spPr>
          <a:xfrm>
            <a:off x="838201" y="2672370"/>
            <a:ext cx="4133849" cy="3504592"/>
          </a:xfrm>
        </p:spPr>
        <p:txBody>
          <a:bodyPr>
            <a:normAutofit/>
          </a:bodyPr>
          <a:lstStyle/>
          <a:p>
            <a:r>
              <a:rPr lang="en-US" sz="2400" dirty="0">
                <a:latin typeface="Times New Roman" panose="02020603050405020304" pitchFamily="18" charset="0"/>
                <a:cs typeface="Times New Roman" panose="02020603050405020304" pitchFamily="18" charset="0"/>
              </a:rPr>
              <a:t>This analysis only looks at the number of reported incidents and does not consider unreported crimes or changes in reporting behavior</a:t>
            </a:r>
            <a:r>
              <a:rPr lang="en-US"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3FF1DA84-F158-61C8-0708-C3304CFC6280}"/>
              </a:ext>
            </a:extLst>
          </p:cNvPr>
          <p:cNvPicPr>
            <a:picLocks noChangeAspect="1"/>
          </p:cNvPicPr>
          <p:nvPr/>
        </p:nvPicPr>
        <p:blipFill>
          <a:blip r:embed="rId2"/>
          <a:stretch>
            <a:fillRect/>
          </a:stretch>
        </p:blipFill>
        <p:spPr>
          <a:xfrm>
            <a:off x="5419726" y="2152650"/>
            <a:ext cx="6542164" cy="4362450"/>
          </a:xfrm>
          <a:prstGeom prst="rect">
            <a:avLst/>
          </a:prstGeom>
          <a:noFill/>
        </p:spPr>
      </p:pic>
      <p:sp>
        <p:nvSpPr>
          <p:cNvPr id="16" name="Date Placeholder 9">
            <a:extLst>
              <a:ext uri="{FF2B5EF4-FFF2-40B4-BE49-F238E27FC236}">
                <a16:creationId xmlns:a16="http://schemas.microsoft.com/office/drawing/2014/main" id="{24E70952-F747-4048-BA79-210370034F46}"/>
              </a:ext>
            </a:extLst>
          </p:cNvPr>
          <p:cNvSpPr>
            <a:spLocks noGrp="1"/>
          </p:cNvSpPr>
          <p:nvPr>
            <p:ph type="dt" sz="half" idx="10"/>
          </p:nvPr>
        </p:nvSpPr>
        <p:spPr>
          <a:xfrm rot="5400000">
            <a:off x="10425981" y="4687095"/>
            <a:ext cx="2706690" cy="365125"/>
          </a:xfrm>
        </p:spPr>
        <p:txBody>
          <a:bodyPr/>
          <a:lstStyle/>
          <a:p>
            <a:pPr>
              <a:spcAft>
                <a:spcPts val="600"/>
              </a:spcAft>
            </a:pPr>
            <a:fld id="{0F5D6070-E791-40CD-97E1-168EC5F5E88D}" type="datetime1">
              <a:rPr lang="en-US" smtClean="0"/>
              <a:pPr>
                <a:spcAft>
                  <a:spcPts val="600"/>
                </a:spcAft>
              </a:pPr>
              <a:t>4/24/2023</a:t>
            </a:fld>
            <a:endParaRPr lang="en-US"/>
          </a:p>
        </p:txBody>
      </p:sp>
      <p:sp>
        <p:nvSpPr>
          <p:cNvPr id="18" name="Slide Number Placeholder 11">
            <a:extLst>
              <a:ext uri="{FF2B5EF4-FFF2-40B4-BE49-F238E27FC236}">
                <a16:creationId xmlns:a16="http://schemas.microsoft.com/office/drawing/2014/main" id="{6280A22E-C20E-40FF-BA71-2B233651B9A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9</a:t>
            </a:fld>
            <a:endParaRPr lang="en-US"/>
          </a:p>
        </p:txBody>
      </p:sp>
    </p:spTree>
    <p:extLst>
      <p:ext uri="{BB962C8B-B14F-4D97-AF65-F5344CB8AC3E}">
        <p14:creationId xmlns:p14="http://schemas.microsoft.com/office/powerpoint/2010/main" val="458384423"/>
      </p:ext>
    </p:extLst>
  </p:cSld>
  <p:clrMapOvr>
    <a:masterClrMapping/>
  </p:clrMapOvr>
</p:sld>
</file>

<file path=ppt/theme/theme1.xml><?xml version="1.0" encoding="utf-8"?>
<a:theme xmlns:a="http://schemas.openxmlformats.org/drawingml/2006/main" name="Archway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emplate/>
  <TotalTime>268</TotalTime>
  <Words>746</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Felix Titling</vt:lpstr>
      <vt:lpstr>Goudy Old Style</vt:lpstr>
      <vt:lpstr>Times New Roman</vt:lpstr>
      <vt:lpstr>ArchwayVTI</vt:lpstr>
      <vt:lpstr>Exploring crime trends in Los Angeles: An analysis of recent data</vt:lpstr>
      <vt:lpstr>Understanding crime incidents in Los Angeles</vt:lpstr>
      <vt:lpstr>Crime by type and Location</vt:lpstr>
      <vt:lpstr>Crimes by day of the week</vt:lpstr>
      <vt:lpstr>Differences in crime rates across different parts of the city</vt:lpstr>
      <vt:lpstr>Identifying any outliers or unusual patterns in the data</vt:lpstr>
      <vt:lpstr>Status of each crime</vt:lpstr>
      <vt:lpstr>Number of crimes In each month</vt:lpstr>
      <vt:lpstr>Crimes by date and number of occurrences for each date. </vt:lpstr>
      <vt:lpstr>Top 10 areas with the highest crime rates in Los Angeles</vt:lpstr>
      <vt:lpstr>Conclusion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crime trends in los Angeles: an analysis of recent data</dc:title>
  <dc:creator>Bindhu varma N</dc:creator>
  <cp:lastModifiedBy>Bindhu varma N</cp:lastModifiedBy>
  <cp:revision>1</cp:revision>
  <dcterms:created xsi:type="dcterms:W3CDTF">2023-04-22T20:41:07Z</dcterms:created>
  <dcterms:modified xsi:type="dcterms:W3CDTF">2023-04-24T17:02:02Z</dcterms:modified>
</cp:coreProperties>
</file>