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2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874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7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3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8766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1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25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79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4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74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8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8279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7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14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67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382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671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E39B-56C7-9446-994A-675E078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Outbox Pattern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E5E61B-675D-7041-A590-6332FA31155C}"/>
              </a:ext>
            </a:extLst>
          </p:cNvPr>
          <p:cNvSpPr txBox="1"/>
          <p:nvPr/>
        </p:nvSpPr>
        <p:spPr>
          <a:xfrm>
            <a:off x="96111" y="2546002"/>
            <a:ext cx="611912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/>
              <a:t>Outbox: Help use of local ACID transactions </a:t>
            </a:r>
          </a:p>
          <a:p>
            <a:r>
              <a:rPr lang="en-GB" sz="1600" dirty="0"/>
              <a:t>to let consistent (eventual) distributed transactions. 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/>
              <a:t>It will complete SAGA in a safe and consistent way. 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/>
              <a:t>Persist events in local database automatically with ACID transaction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/>
              <a:t>Read the events and publish</a:t>
            </a:r>
          </a:p>
          <a:p>
            <a:r>
              <a:rPr lang="en-GB" sz="1600" dirty="0"/>
              <a:t>     - Pulling Outbox Table: Pull the events with a scheduler</a:t>
            </a:r>
          </a:p>
          <a:p>
            <a:r>
              <a:rPr lang="en-GB" sz="1600" dirty="0"/>
              <a:t>     - Change Data Capture: Listen transaction logs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/>
              <a:t>Keep track of saga and order status in Outbox Table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/>
              <a:t>Ensure idempotency: Do not consume same data 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/>
              <a:t>Optimistic locks and DB Constraints: Prevent data corruption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endParaRPr lang="en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E8D8B25-4B47-8241-9412-82287D6FC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348" y="2696121"/>
            <a:ext cx="5784541" cy="374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1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000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2000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2000"/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2000"/>
                                        <p:tgtEl>
                                          <p:spTgt spid="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{BA8184FA-3EEE-A14D-BAB5-4814589530F5}tf10001064</Template>
  <TotalTime>28377</TotalTime>
  <Words>92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Wingdings</vt:lpstr>
      <vt:lpstr>Organic</vt:lpstr>
      <vt:lpstr>Outbox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Gelenler, A. (Ali)</dc:creator>
  <cp:lastModifiedBy>Gelenler, A. (Ali)</cp:lastModifiedBy>
  <cp:revision>22</cp:revision>
  <dcterms:created xsi:type="dcterms:W3CDTF">2022-01-30T18:47:51Z</dcterms:created>
  <dcterms:modified xsi:type="dcterms:W3CDTF">2022-06-10T15:31:58Z</dcterms:modified>
</cp:coreProperties>
</file>