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CQRS Pattern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7006" y="2448899"/>
            <a:ext cx="58802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(CQRS): Separate read and write operations. Better performance on read part using right technology for reading, and preventing conflicts with update commands. Scale each part separately.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Leads to eventual consistency, as the read store is updated asynchronously.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Once the write operation is persisted, an event is stored in event-store.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Events can be replayed multiple times based on requirements to create different type of query store.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E2C059-76DB-3B4E-B901-0D982760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20" y="2832652"/>
            <a:ext cx="6277774" cy="35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22054</TotalTime>
  <Words>79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CQRS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23</cp:revision>
  <dcterms:created xsi:type="dcterms:W3CDTF">2022-01-30T18:47:51Z</dcterms:created>
  <dcterms:modified xsi:type="dcterms:W3CDTF">2022-06-10T15:32:02Z</dcterms:modified>
</cp:coreProperties>
</file>