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A6C-D66D-4740-BF68-72B0CF5FBB6F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81DC-3F40-4A62-A713-CB101F35A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33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A6C-D66D-4740-BF68-72B0CF5FBB6F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81DC-3F40-4A62-A713-CB101F35A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04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A6C-D66D-4740-BF68-72B0CF5FBB6F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81DC-3F40-4A62-A713-CB101F35A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95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A6C-D66D-4740-BF68-72B0CF5FBB6F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81DC-3F40-4A62-A713-CB101F35A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30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A6C-D66D-4740-BF68-72B0CF5FBB6F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81DC-3F40-4A62-A713-CB101F35A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8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A6C-D66D-4740-BF68-72B0CF5FBB6F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81DC-3F40-4A62-A713-CB101F35A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A6C-D66D-4740-BF68-72B0CF5FBB6F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81DC-3F40-4A62-A713-CB101F35A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98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A6C-D66D-4740-BF68-72B0CF5FBB6F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81DC-3F40-4A62-A713-CB101F35A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A6C-D66D-4740-BF68-72B0CF5FBB6F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81DC-3F40-4A62-A713-CB101F35A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85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A6C-D66D-4740-BF68-72B0CF5FBB6F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81DC-3F40-4A62-A713-CB101F35A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27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1A6C-D66D-4740-BF68-72B0CF5FBB6F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81DC-3F40-4A62-A713-CB101F35A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72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1A6C-D66D-4740-BF68-72B0CF5FBB6F}" type="datetimeFigureOut">
              <a:rPr lang="en-GB" smtClean="0"/>
              <a:t>14/02/2017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C81DC-3F40-4A62-A713-CB101F35AA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75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iff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www.simplesnap.com/wordpress/wp-content/uploads/2015/01/mobile-ap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306245"/>
            <a:ext cx="3567752" cy="356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SIG Rail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00" y="3164311"/>
            <a:ext cx="924182" cy="91402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536671" y="205748"/>
            <a:ext cx="3698506" cy="6705600"/>
            <a:chOff x="4535153" y="152400"/>
            <a:chExt cx="3698506" cy="6705600"/>
          </a:xfrm>
        </p:grpSpPr>
        <p:pic>
          <p:nvPicPr>
            <p:cNvPr id="2060" name="Picture 12" descr="http://pngimg.com/upload/iphone_PNG573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153" y="152400"/>
              <a:ext cx="3698506" cy="670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181600" y="1295400"/>
              <a:ext cx="2362200" cy="426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34340" y="1461202"/>
            <a:ext cx="2078424" cy="3889277"/>
            <a:chOff x="5334340" y="1461202"/>
            <a:chExt cx="2078424" cy="3889277"/>
          </a:xfrm>
        </p:grpSpPr>
        <p:grpSp>
          <p:nvGrpSpPr>
            <p:cNvPr id="15" name="Group 14"/>
            <p:cNvGrpSpPr/>
            <p:nvPr/>
          </p:nvGrpSpPr>
          <p:grpSpPr>
            <a:xfrm>
              <a:off x="5334340" y="1461202"/>
              <a:ext cx="2078424" cy="3889277"/>
              <a:chOff x="5334340" y="1461202"/>
              <a:chExt cx="2078424" cy="3889277"/>
            </a:xfrm>
          </p:grpSpPr>
          <p:pic>
            <p:nvPicPr>
              <p:cNvPr id="18" name="Picture 4" descr="http://manualdatacapture.co.uk/application/files/2514/3831/9339/Logo_Network-Rail_UK-1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0643" y="2681437"/>
                <a:ext cx="1647525" cy="1647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 descr="https://tfl.gov.uk/cdn/static/assets/icons/favicon-196x196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6566" y="4114800"/>
                <a:ext cx="1235679" cy="1235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3" name="Picture 15" descr="E:\SIG Infrastructure  Rail - Energy Division\Logo\SIG-Logo-Hi-Res.jp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08445" y="1461202"/>
                <a:ext cx="1326959" cy="5158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5343566" y="1977055"/>
                <a:ext cx="20567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prstClr val="white">
                        <a:lumMod val="50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Rail Approved Products</a:t>
                </a:r>
                <a:endParaRPr lang="en-GB" sz="14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5356047" y="2895600"/>
                <a:ext cx="2056717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334341" y="4114800"/>
                <a:ext cx="2056717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334340" y="5350479"/>
                <a:ext cx="2056717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65" name="Picture 17" descr="http://www.sigassured.co.uk/images/logo_2014_small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198" y="2284832"/>
              <a:ext cx="3810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7" name="Picture 19" descr="http://pngimg.com/upload/finger_PNG627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41802">
            <a:off x="10078812" y="550383"/>
            <a:ext cx="3599588" cy="43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282931" y="1678569"/>
            <a:ext cx="2159537" cy="3490762"/>
            <a:chOff x="5282931" y="1678569"/>
            <a:chExt cx="2159537" cy="3490762"/>
          </a:xfrm>
        </p:grpSpPr>
        <p:grpSp>
          <p:nvGrpSpPr>
            <p:cNvPr id="31" name="Group 30"/>
            <p:cNvGrpSpPr/>
            <p:nvPr/>
          </p:nvGrpSpPr>
          <p:grpSpPr>
            <a:xfrm>
              <a:off x="5282931" y="1678569"/>
              <a:ext cx="2159537" cy="3490762"/>
              <a:chOff x="1897117" y="838200"/>
              <a:chExt cx="914400" cy="4114800"/>
            </a:xfrm>
            <a:solidFill>
              <a:schemeClr val="bg1">
                <a:lumMod val="95000"/>
              </a:schemeClr>
            </a:solidFill>
          </p:grpSpPr>
          <p:sp>
            <p:nvSpPr>
              <p:cNvPr id="32" name="Rounded Rectangle 31"/>
              <p:cNvSpPr/>
              <p:nvPr/>
            </p:nvSpPr>
            <p:spPr>
              <a:xfrm>
                <a:off x="1897117" y="838200"/>
                <a:ext cx="914400" cy="91440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1897117" y="1905000"/>
                <a:ext cx="914400" cy="91440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1897117" y="2971800"/>
                <a:ext cx="914400" cy="91440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1897117" y="4038600"/>
                <a:ext cx="914400" cy="914400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764172" y="1881765"/>
              <a:ext cx="1240468" cy="369332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GB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Track side</a:t>
              </a:r>
              <a:endParaRPr lang="en-GB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05988" y="2794979"/>
              <a:ext cx="1556836" cy="369332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GB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Groundworks</a:t>
              </a:r>
              <a:endParaRPr lang="en-GB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79140" y="3691790"/>
              <a:ext cx="902811" cy="369332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GB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Station</a:t>
              </a:r>
              <a:endParaRPr lang="en-GB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605988" y="4596802"/>
              <a:ext cx="1556836" cy="369332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r>
                <a:rPr lang="en-GB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Electrification</a:t>
              </a:r>
              <a:endParaRPr lang="en-GB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1" name="Picture 19" descr="http://pngimg.com/upload/finger_PNG627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4263">
            <a:off x="7429866" y="7340857"/>
            <a:ext cx="3599588" cy="43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5329421" y="1372656"/>
            <a:ext cx="2066557" cy="3835184"/>
            <a:chOff x="5315420" y="1130950"/>
            <a:chExt cx="2066557" cy="3835184"/>
          </a:xfrm>
        </p:grpSpPr>
        <p:pic>
          <p:nvPicPr>
            <p:cNvPr id="2069" name="Picture 21" descr="http://www.tilecouture.co.uk/wp-content/uploads/2015/03/Mapei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1033" y="1130950"/>
              <a:ext cx="1866746" cy="1244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1" name="Picture 23" descr="http://www.epms-supplies.co.uk/graphics/listingImages/fosroc_logo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8445" y="2375447"/>
              <a:ext cx="1290348" cy="972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3" name="Picture 25" descr="http://ckf.ru/files/Sika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0111" y="3809064"/>
              <a:ext cx="1063625" cy="92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Straight Connector 44"/>
            <p:cNvCxnSpPr/>
            <p:nvPr/>
          </p:nvCxnSpPr>
          <p:spPr>
            <a:xfrm>
              <a:off x="5325260" y="2147422"/>
              <a:ext cx="205671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315420" y="3621324"/>
              <a:ext cx="205671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315420" y="4966134"/>
              <a:ext cx="2056717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19" descr="http://pngimg.com/upload/finger_PNG627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4263">
            <a:off x="7339554" y="7340856"/>
            <a:ext cx="3599588" cy="43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5281961" y="1430034"/>
            <a:ext cx="2159537" cy="4045474"/>
            <a:chOff x="5282931" y="1392836"/>
            <a:chExt cx="2159537" cy="4045474"/>
          </a:xfrm>
        </p:grpSpPr>
        <p:pic>
          <p:nvPicPr>
            <p:cNvPr id="2074" name="Picture 2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2931" y="1392836"/>
              <a:ext cx="2159537" cy="3166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" name="Group 26"/>
            <p:cNvGrpSpPr/>
            <p:nvPr/>
          </p:nvGrpSpPr>
          <p:grpSpPr>
            <a:xfrm>
              <a:off x="5997445" y="4625911"/>
              <a:ext cx="801923" cy="812399"/>
              <a:chOff x="5997445" y="4625911"/>
              <a:chExt cx="801923" cy="81239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997445" y="4625911"/>
                <a:ext cx="801923" cy="81239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012207" y="4770500"/>
                <a:ext cx="772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BUY</a:t>
                </a:r>
              </a:p>
              <a:p>
                <a:pPr algn="ctr"/>
                <a:r>
                  <a:rPr lang="en-GB" sz="140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NOW</a:t>
                </a:r>
              </a:p>
            </p:txBody>
          </p:sp>
        </p:grpSp>
      </p:grpSp>
      <p:pic>
        <p:nvPicPr>
          <p:cNvPr id="56" name="Picture 19" descr="http://pngimg.com/upload/finger_PNG627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41802">
            <a:off x="10840813" y="2009518"/>
            <a:ext cx="3599588" cy="43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ttp://www.clipartbest.com/cliparts/dcr/ML5/dcrML59xi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3389" y="1170330"/>
            <a:ext cx="4474108" cy="389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858" y="2284909"/>
            <a:ext cx="2261839" cy="308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" name="Picture 30" descr="E:\SIG Infrastructure  Rail - Energy Division\Logo\SIG-Logo-Hi-Res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34" y="1496831"/>
            <a:ext cx="1318942" cy="5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/>
          <p:nvPr/>
        </p:nvCxnSpPr>
        <p:spPr>
          <a:xfrm>
            <a:off x="5282931" y="2143337"/>
            <a:ext cx="2159537" cy="0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19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37396 0.066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98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-0.21059 -0.6675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-3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33333E-6 -4.81481E-6 L -0.20209 -0.6564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-3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000"/>
                            </p:stCondLst>
                            <p:childTnLst>
                              <p:par>
                                <p:cTn id="74" presetID="42" presetClass="path" presetSubtype="0" accel="50000" decel="5000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77778E-7 -2.48844E-6 L -0.43559 0.0550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88" y="27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6" presetClass="emph" presetSubtype="0" repeatCount="3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20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9750"/>
                            </p:stCondLst>
                            <p:childTnLst>
                              <p:par>
                                <p:cTn id="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250"/>
                            </p:stCondLst>
                            <p:childTnLst>
                              <p:par>
                                <p:cTn id="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SIG Trading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Fyfe</dc:creator>
  <cp:lastModifiedBy>Mark Fyfe</cp:lastModifiedBy>
  <cp:revision>1</cp:revision>
  <dcterms:created xsi:type="dcterms:W3CDTF">2017-02-14T17:46:05Z</dcterms:created>
  <dcterms:modified xsi:type="dcterms:W3CDTF">2017-02-14T17:46:45Z</dcterms:modified>
</cp:coreProperties>
</file>