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2" r:id="rId5"/>
    <p:sldId id="261" r:id="rId6"/>
    <p:sldId id="268" r:id="rId7"/>
    <p:sldId id="260" r:id="rId8"/>
    <p:sldId id="264" r:id="rId9"/>
    <p:sldId id="263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01D79-3F9D-4FA0-96B8-B0CD1383BBCF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02BF-05E1-444E-963A-DFA43CF78F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69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01D79-3F9D-4FA0-96B8-B0CD1383BBCF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02BF-05E1-444E-963A-DFA43CF78F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95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01D79-3F9D-4FA0-96B8-B0CD1383BBCF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02BF-05E1-444E-963A-DFA43CF78F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73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01D79-3F9D-4FA0-96B8-B0CD1383BBCF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02BF-05E1-444E-963A-DFA43CF78F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96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01D79-3F9D-4FA0-96B8-B0CD1383BBCF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02BF-05E1-444E-963A-DFA43CF78F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86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01D79-3F9D-4FA0-96B8-B0CD1383BBCF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02BF-05E1-444E-963A-DFA43CF78F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34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01D79-3F9D-4FA0-96B8-B0CD1383BBCF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02BF-05E1-444E-963A-DFA43CF78F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00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01D79-3F9D-4FA0-96B8-B0CD1383BBCF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02BF-05E1-444E-963A-DFA43CF78F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165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01D79-3F9D-4FA0-96B8-B0CD1383BBCF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02BF-05E1-444E-963A-DFA43CF78F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667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01D79-3F9D-4FA0-96B8-B0CD1383BBCF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02BF-05E1-444E-963A-DFA43CF78F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084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01D79-3F9D-4FA0-96B8-B0CD1383BBCF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02BF-05E1-444E-963A-DFA43CF78F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371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01D79-3F9D-4FA0-96B8-B0CD1383BBCF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C02BF-05E1-444E-963A-DFA43CF78F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47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hyperlink" Target="http://www.google.co.uk/url?url=http://www.sig-ca.co.uk/tag/sig-ca-concrete-repair/&amp;rct=j&amp;frm=1&amp;q=&amp;esrc=s&amp;sa=U&amp;ved=0ahUKEwjh1pGEyLDTAhVLKsAKHc4hDNgQwW4IFjAA&amp;usg=AFQjCNEfvme94uWZ8dJazADaiAATSD73xQ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hyperlink" Target="http://www.google.co.uk/url?url=http://resapol.com/shop/flexcrete/&amp;rct=j&amp;frm=1&amp;q=&amp;esrc=s&amp;sa=U&amp;ved=0ahUKEwiZntusxrDTAhUFDcAKHbkPAsIQwW4IFjAA&amp;usg=AFQjCNGN_3SlJ82nsv2ZaGMtWLKOOBs7vA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google.co.uk/url?url=http://www.fischer.co.uk/&amp;rct=j&amp;frm=1&amp;q=&amp;esrc=s&amp;sa=U&amp;ved=0ahUKEwiMhOmIx7DTAhUJK8AKHRwfCxYQwW4IHjAE&amp;usg=AFQjCNFDzc-FHK7Wm_E6_VWJf7muLAKVWQ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hyperlink" Target="http://www.google.co.uk/url?url=http://www.sig-ca.co.uk/tag/sig-ca-concrete-repair/&amp;rct=j&amp;frm=1&amp;q=&amp;esrc=s&amp;sa=U&amp;ved=0ahUKEwjh1pGEyLDTAhVLKsAKHc4hDNgQwW4IFjAA&amp;usg=AFQjCNEfvme94uWZ8dJazADaiAATSD73xQ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hyperlink" Target="https://www.google.co.uk/url?url=https://www.ancon.co.uk/&amp;rct=j&amp;frm=1&amp;q=&amp;esrc=s&amp;sa=U&amp;ved=0ahUKEwjTzcG307DTAhXrIMAKHRqiDQQQwW4IJDAH&amp;usg=AFQjCNGH9TRy4MG_dVarr_WrQbvEL6CsYA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://www.google.co.uk/url?url=http://www.unistrut.co.uk/&amp;rct=j&amp;frm=1&amp;q=&amp;esrc=s&amp;sa=U&amp;ved=0ahUKEwjP2cfFx7DTAhWLLMAKHdyhBocQwW4IGjAC&amp;usg=AFQjCNGyFBqSeomZMSSiy8CbIkUebvGJyw" TargetMode="External"/><Relationship Id="rId12" Type="http://schemas.openxmlformats.org/officeDocument/2006/relationships/image" Target="../media/image7.png"/><Relationship Id="rId2" Type="http://schemas.openxmlformats.org/officeDocument/2006/relationships/hyperlink" Target="http://www.google.co.uk/url?url=http://resapol.com/shop/flexcrete/&amp;rct=j&amp;frm=1&amp;q=&amp;esrc=s&amp;sa=U&amp;ved=0ahUKEwiZntusxrDTAhUFDcAKHbkPAsIQwW4IFjAA&amp;usg=AFQjCNGN_3SlJ82nsv2ZaGMtWLKOOBs7vA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hyperlink" Target="http://www.google.co.uk/url?url=http://www.sig-ca.co.uk/tag/sig-ca-concrete-repair/&amp;rct=j&amp;frm=1&amp;q=&amp;esrc=s&amp;sa=U&amp;ved=0ahUKEwjh1pGEyLDTAhVLKsAKHc4hDNgQwW4IFjAA&amp;usg=AFQjCNEfvme94uWZ8dJazADaiAATSD73xQ" TargetMode="External"/><Relationship Id="rId5" Type="http://schemas.openxmlformats.org/officeDocument/2006/relationships/hyperlink" Target="http://www.google.co.uk/url?url=http://www.fischer.co.uk/&amp;rct=j&amp;frm=1&amp;q=&amp;esrc=s&amp;sa=U&amp;ved=0ahUKEwiMhOmIx7DTAhUJK8AKHRwfCxYQwW4IHjAE&amp;usg=AFQjCNFDzc-FHK7Wm_E6_VWJf7muLAKVWQ" TargetMode="External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hyperlink" Target="http://www.google.co.uk/url?url=http://www.ivansav.com/interactive_whiteboards.php&amp;rct=j&amp;frm=1&amp;q=&amp;esrc=s&amp;sa=U&amp;ved=0ahUKEwiOrvLSx7DTAhWrK8AKHSCvDt0QwW4IGDAB&amp;usg=AFQjCNHGNBM09vHm5G3O5v3yXaZpNbwlTw" TargetMode="External"/><Relationship Id="rId1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.uk/url?url=http://www.sig-ca.co.uk/tag/sig-ca-concrete-repair/&amp;rct=j&amp;frm=1&amp;q=&amp;esrc=s&amp;sa=U&amp;ved=0ahUKEwjh1pGEyLDTAhVLKsAKHc4hDNgQwW4IFjAA&amp;usg=AFQjCNEfvme94uWZ8dJazADaiAATSD73xQ" TargetMode="External"/><Relationship Id="rId13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hyperlink" Target="https://www.google.co.uk/url?url=https://www.ancon.co.uk/&amp;rct=j&amp;frm=1&amp;q=&amp;esrc=s&amp;sa=U&amp;ved=0ahUKEwjTzcG307DTAhXrIMAKHRqiDQQQwW4IJDAH&amp;usg=AFQjCNGH9TRy4MG_dVarr_WrQbvEL6CsYA" TargetMode="External"/><Relationship Id="rId2" Type="http://schemas.openxmlformats.org/officeDocument/2006/relationships/hyperlink" Target="http://www.google.co.uk/url?url=http://www.fischer.co.uk/&amp;rct=j&amp;frm=1&amp;q=&amp;esrc=s&amp;sa=U&amp;ved=0ahUKEwiMhOmIx7DTAhUJK8AKHRwfCxYQwW4IHjAE&amp;usg=AFQjCNFDzc-FHK7Wm_E6_VWJf7muLAKVWQ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google.co.uk/url?url=http://www.ivansav.com/interactive_whiteboards.php&amp;rct=j&amp;frm=1&amp;q=&amp;esrc=s&amp;sa=U&amp;ved=0ahUKEwiOrvLSx7DTAhWrK8AKHSCvDt0QwW4IGDAB&amp;usg=AFQjCNHGNBM09vHm5G3O5v3yXaZpNbwlTw" TargetMode="External"/><Relationship Id="rId11" Type="http://schemas.openxmlformats.org/officeDocument/2006/relationships/image" Target="../media/image9.png"/><Relationship Id="rId5" Type="http://schemas.openxmlformats.org/officeDocument/2006/relationships/image" Target="../media/image6.jpeg"/><Relationship Id="rId10" Type="http://schemas.openxmlformats.org/officeDocument/2006/relationships/hyperlink" Target="http://www.google.co.uk/url?url=http://www.unistrut.co.uk/&amp;rct=j&amp;frm=1&amp;q=&amp;esrc=s&amp;sa=U&amp;ved=0ahUKEwjP2cfFx7DTAhWLLMAKHdyhBocQwW4IGjAC&amp;usg=AFQjCNGyFBqSeomZMSSiy8CbIkUebvGJyw" TargetMode="External"/><Relationship Id="rId4" Type="http://schemas.openxmlformats.org/officeDocument/2006/relationships/hyperlink" Target="http://www.google.co.uk/url?url=http://resapol.com/shop/flexcrete/&amp;rct=j&amp;frm=1&amp;q=&amp;esrc=s&amp;sa=U&amp;ved=0ahUKEwiZntusxrDTAhUFDcAKHbkPAsIQwW4IFjAA&amp;usg=AFQjCNGN_3SlJ82nsv2ZaGMtWLKOOBs7vA" TargetMode="External"/><Relationship Id="rId9" Type="http://schemas.openxmlformats.org/officeDocument/2006/relationships/image" Target="../media/image7.png"/><Relationship Id="rId1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smtClean="0"/>
              <a:t>Rail App</a:t>
            </a:r>
            <a:endParaRPr lang="en-GB" u="sng" dirty="0"/>
          </a:p>
        </p:txBody>
      </p:sp>
      <p:pic>
        <p:nvPicPr>
          <p:cNvPr id="6" name="Content Placeholder 5" descr="SIG Rail.tiff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150560"/>
            <a:ext cx="3168351" cy="313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9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smtClean="0"/>
              <a:t>London Underground</a:t>
            </a:r>
            <a:endParaRPr lang="en-GB" u="sng" dirty="0"/>
          </a:p>
        </p:txBody>
      </p:sp>
      <p:pic>
        <p:nvPicPr>
          <p:cNvPr id="4" name="Picture 14" descr="https://tfl.gov.uk/cdn/static/assets/icons/favicon-196x19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060848"/>
            <a:ext cx="3672408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887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smtClean="0"/>
              <a:t>GPS Signal</a:t>
            </a:r>
            <a:endParaRPr lang="en-GB" u="sng" dirty="0"/>
          </a:p>
        </p:txBody>
      </p:sp>
      <p:pic>
        <p:nvPicPr>
          <p:cNvPr id="4" name="Picture 28" descr="http://www.clipartbest.com/cliparts/dcr/ML5/dcrML59xi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599945" y="1600200"/>
            <a:ext cx="3944109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24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3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smtClean="0"/>
              <a:t>Store Location</a:t>
            </a:r>
            <a:endParaRPr lang="en-GB" u="sng" dirty="0"/>
          </a:p>
        </p:txBody>
      </p:sp>
      <p:pic>
        <p:nvPicPr>
          <p:cNvPr id="4" name="Picture 2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969611"/>
            <a:ext cx="3200400" cy="3787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243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smtClean="0"/>
              <a:t>Network Rail</a:t>
            </a:r>
            <a:endParaRPr lang="en-GB" u="sng" dirty="0"/>
          </a:p>
        </p:txBody>
      </p:sp>
      <p:pic>
        <p:nvPicPr>
          <p:cNvPr id="4" name="Picture 4" descr="http://manualdatacapture.co.uk/application/files/2514/3831/9339/Logo_Network-Rail_UK-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062982"/>
            <a:ext cx="3312368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415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smtClean="0"/>
              <a:t>Network Rail Work</a:t>
            </a:r>
            <a:endParaRPr lang="en-GB" u="sng" dirty="0"/>
          </a:p>
        </p:txBody>
      </p:sp>
      <p:grpSp>
        <p:nvGrpSpPr>
          <p:cNvPr id="4" name="Group 3"/>
          <p:cNvGrpSpPr/>
          <p:nvPr/>
        </p:nvGrpSpPr>
        <p:grpSpPr>
          <a:xfrm>
            <a:off x="3410970" y="1340768"/>
            <a:ext cx="2185092" cy="5245719"/>
            <a:chOff x="5282929" y="-76388"/>
            <a:chExt cx="2185092" cy="5245719"/>
          </a:xfrm>
        </p:grpSpPr>
        <p:grpSp>
          <p:nvGrpSpPr>
            <p:cNvPr id="5" name="Group 4"/>
            <p:cNvGrpSpPr/>
            <p:nvPr/>
          </p:nvGrpSpPr>
          <p:grpSpPr>
            <a:xfrm>
              <a:off x="5282929" y="-76388"/>
              <a:ext cx="2185092" cy="5245719"/>
              <a:chOff x="1897117" y="-1230490"/>
              <a:chExt cx="925221" cy="6183490"/>
            </a:xfrm>
            <a:solidFill>
              <a:schemeClr val="bg1">
                <a:lumMod val="95000"/>
              </a:schemeClr>
            </a:solidFill>
          </p:grpSpPr>
          <p:sp>
            <p:nvSpPr>
              <p:cNvPr id="10" name="Rounded Rectangle 9"/>
              <p:cNvSpPr/>
              <p:nvPr/>
            </p:nvSpPr>
            <p:spPr>
              <a:xfrm>
                <a:off x="1907938" y="-217481"/>
                <a:ext cx="914400" cy="914400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bg1">
                        <a:lumMod val="50000"/>
                      </a:schemeClr>
                    </a:solidFill>
                  </a:rPr>
                  <a:t>Track Side</a:t>
                </a:r>
                <a:endParaRPr lang="en-GB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1897117" y="-1230490"/>
                <a:ext cx="914400" cy="914401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prstClr val="white">
                        <a:lumMod val="50000"/>
                      </a:prst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Groundworks</a:t>
                </a:r>
                <a:endParaRPr lang="en-GB" dirty="0">
                  <a:solidFill>
                    <a:prstClr val="white">
                      <a:lumMod val="50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1897117" y="2971800"/>
                <a:ext cx="914400" cy="914400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1897117" y="4038600"/>
                <a:ext cx="914400" cy="914400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5764172" y="1881765"/>
              <a:ext cx="1240468" cy="369332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r>
                <a:rPr lang="en-GB" dirty="0">
                  <a:solidFill>
                    <a:prstClr val="white">
                      <a:lumMod val="50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Track side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05988" y="2794979"/>
              <a:ext cx="184731" cy="369332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endParaRPr lang="en-GB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79140" y="3691790"/>
              <a:ext cx="1018227" cy="369332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r>
                <a:rPr lang="en-GB" dirty="0" smtClean="0">
                  <a:solidFill>
                    <a:prstClr val="white">
                      <a:lumMod val="50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Stations</a:t>
              </a:r>
              <a:endParaRPr lang="en-GB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05988" y="4596802"/>
              <a:ext cx="1556836" cy="369332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r>
                <a:rPr lang="en-GB" dirty="0">
                  <a:solidFill>
                    <a:prstClr val="white">
                      <a:lumMod val="50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Electrification</a:t>
              </a:r>
            </a:p>
          </p:txBody>
        </p:sp>
      </p:grp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423747" y="3986457"/>
            <a:ext cx="2159537" cy="8206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Tunnels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Content Placeholder 13"/>
          <p:cNvSpPr txBox="1">
            <a:spLocks/>
          </p:cNvSpPr>
          <p:nvPr/>
        </p:nvSpPr>
        <p:spPr>
          <a:xfrm>
            <a:off x="3423748" y="3064874"/>
            <a:ext cx="2159537" cy="82068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Off Track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7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smtClean="0"/>
              <a:t>Groundworks</a:t>
            </a:r>
            <a:endParaRPr lang="en-GB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99592" y="3140968"/>
            <a:ext cx="3034680" cy="12527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Groundworks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21" descr="http://www.tilecouture.co.uk/wp-content/uploads/2015/03/Mapei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340768"/>
            <a:ext cx="1872208" cy="124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3" descr="http://www.epms-supplies.co.uk/graphics/listingImages/fosroc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160" y="1556792"/>
            <a:ext cx="1290348" cy="97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5" descr="http://ckf.ru/files/Sik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636912"/>
            <a:ext cx="1063625" cy="92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flexcrete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884" y="2684361"/>
            <a:ext cx="1104900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ig ca logo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302" y="3560487"/>
            <a:ext cx="11811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06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smtClean="0"/>
              <a:t>Track Side</a:t>
            </a:r>
            <a:endParaRPr lang="en-GB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99592" y="3140968"/>
            <a:ext cx="3024336" cy="12527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Track Side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4" descr="Image result for fischer fixing">
            <a:hlinkClick r:id="rId2"/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916832"/>
            <a:ext cx="845820" cy="84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Image result for sig ca logo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772816"/>
            <a:ext cx="11811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13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smtClean="0"/>
              <a:t>Off Track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7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smtClean="0"/>
              <a:t>Network Rail Tunnels</a:t>
            </a:r>
            <a:endParaRPr lang="en-GB" u="sng" dirty="0"/>
          </a:p>
        </p:txBody>
      </p:sp>
      <p:sp>
        <p:nvSpPr>
          <p:cNvPr id="4" name="Content Placeholder 13"/>
          <p:cNvSpPr>
            <a:spLocks noGrp="1"/>
          </p:cNvSpPr>
          <p:nvPr>
            <p:ph sz="half" idx="1"/>
          </p:nvPr>
        </p:nvSpPr>
        <p:spPr>
          <a:xfrm>
            <a:off x="899592" y="3140968"/>
            <a:ext cx="3024336" cy="12527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Tunnels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 descr="Image result for flexcret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00808"/>
            <a:ext cx="1104900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3" descr="http://www.epms-supplies.co.uk/graphics/listingImages/fosroc_logo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707" y="1628828"/>
            <a:ext cx="1288535" cy="97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fischer fixin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730522"/>
            <a:ext cx="1057275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unistrut logo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932800"/>
            <a:ext cx="103822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polyvision logo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526" y="3964020"/>
            <a:ext cx="142875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sig ca logo">
            <a:hlinkClick r:id="rId11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578" y="4373595"/>
            <a:ext cx="11811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ancon">
            <a:hlinkClick r:id="rId13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753" y="2882922"/>
            <a:ext cx="1428750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103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smtClean="0"/>
              <a:t>Stations	</a:t>
            </a:r>
            <a:endParaRPr lang="en-GB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99592" y="3140968"/>
            <a:ext cx="3024336" cy="12527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Stations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4" descr="Image result for fischer fixing">
            <a:hlinkClick r:id="rId2"/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43696" y="1844824"/>
            <a:ext cx="845820" cy="84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flexcret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269" y="1926528"/>
            <a:ext cx="1104900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Image result for polyvision logo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844" y="3140968"/>
            <a:ext cx="142875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Image result for sig ca logo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755204"/>
            <a:ext cx="11811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Image result for unistrut logo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493" y="3936305"/>
            <a:ext cx="103822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ancon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344" y="3783904"/>
            <a:ext cx="1428750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3" descr="http://www.epms-supplies.co.uk/graphics/listingImages/fosroc_logo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338" y="4677433"/>
            <a:ext cx="1288535" cy="97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498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smtClean="0"/>
              <a:t>Electrification</a:t>
            </a:r>
            <a:endParaRPr lang="en-GB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99592" y="3140968"/>
            <a:ext cx="3034680" cy="12527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Electrification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858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</TotalTime>
  <Words>39</Words>
  <Application>Microsoft Office PowerPoint</Application>
  <PresentationFormat>On-screen Show (4:3)</PresentationFormat>
  <Paragraphs>24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Rail App</vt:lpstr>
      <vt:lpstr>Network Rail</vt:lpstr>
      <vt:lpstr>Network Rail Work</vt:lpstr>
      <vt:lpstr>Groundworks</vt:lpstr>
      <vt:lpstr>Track Side</vt:lpstr>
      <vt:lpstr>Off Track</vt:lpstr>
      <vt:lpstr>Network Rail Tunnels</vt:lpstr>
      <vt:lpstr>Stations </vt:lpstr>
      <vt:lpstr>Electrification</vt:lpstr>
      <vt:lpstr>London Underground</vt:lpstr>
      <vt:lpstr>GPS Signal</vt:lpstr>
      <vt:lpstr>Store Location</vt:lpstr>
    </vt:vector>
  </TitlesOfParts>
  <Company>SIG Trading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Denyer</dc:creator>
  <cp:lastModifiedBy>Chris Denyer</cp:lastModifiedBy>
  <cp:revision>16</cp:revision>
  <dcterms:created xsi:type="dcterms:W3CDTF">2017-04-19T11:24:49Z</dcterms:created>
  <dcterms:modified xsi:type="dcterms:W3CDTF">2017-05-19T12:44:58Z</dcterms:modified>
</cp:coreProperties>
</file>