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57" r:id="rId3"/>
    <p:sldId id="272" r:id="rId4"/>
    <p:sldId id="271" r:id="rId5"/>
    <p:sldId id="274" r:id="rId6"/>
    <p:sldId id="275" r:id="rId7"/>
    <p:sldId id="267" r:id="rId8"/>
    <p:sldId id="26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97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51B5A-E641-4156-AA21-3F0674DE57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C0D76-87B7-441A-9CFA-3D1F2913CA71}">
      <dgm:prSet/>
      <dgm:spPr/>
      <dgm:t>
        <a:bodyPr/>
        <a:lstStyle/>
        <a:p>
          <a:pPr rtl="0"/>
          <a:r>
            <a:rPr lang="en-US" sz="1300" b="1" dirty="0" smtClean="0"/>
            <a:t>Data Understanding</a:t>
          </a:r>
          <a:endParaRPr lang="en-US" sz="1300" dirty="0"/>
        </a:p>
      </dgm:t>
    </dgm:pt>
    <dgm:pt modelId="{AAF76F6C-7555-42EB-80A9-8DDC402D3F61}" type="parTrans" cxnId="{70084ED0-2578-4882-8ED1-A35E983C8D99}">
      <dgm:prSet/>
      <dgm:spPr/>
      <dgm:t>
        <a:bodyPr/>
        <a:lstStyle/>
        <a:p>
          <a:endParaRPr lang="en-US"/>
        </a:p>
      </dgm:t>
    </dgm:pt>
    <dgm:pt modelId="{FBAF9806-38B4-48D3-B6F0-00743887ABA8}" type="sibTrans" cxnId="{70084ED0-2578-4882-8ED1-A35E983C8D99}">
      <dgm:prSet/>
      <dgm:spPr/>
      <dgm:t>
        <a:bodyPr/>
        <a:lstStyle/>
        <a:p>
          <a:endParaRPr lang="en-US"/>
        </a:p>
      </dgm:t>
    </dgm:pt>
    <dgm:pt modelId="{20133CF4-9EB1-48A9-BF19-FB2755D7B497}">
      <dgm:prSet/>
      <dgm:spPr/>
      <dgm:t>
        <a:bodyPr/>
        <a:lstStyle/>
        <a:p>
          <a:pPr rtl="0"/>
          <a:r>
            <a:rPr lang="en-US" sz="1000" b="1" dirty="0" smtClean="0"/>
            <a:t>Analyze dataset structure</a:t>
          </a:r>
          <a:endParaRPr lang="en-US" sz="1000" dirty="0"/>
        </a:p>
      </dgm:t>
    </dgm:pt>
    <dgm:pt modelId="{6E079CD9-4F66-4D24-9549-F19B23679E5E}" type="parTrans" cxnId="{C5492C25-D732-40F0-AEF3-286721180E4A}">
      <dgm:prSet/>
      <dgm:spPr/>
      <dgm:t>
        <a:bodyPr/>
        <a:lstStyle/>
        <a:p>
          <a:endParaRPr lang="en-US"/>
        </a:p>
      </dgm:t>
    </dgm:pt>
    <dgm:pt modelId="{FEF86E7F-6F3F-4058-A9EE-6C59B51A1833}" type="sibTrans" cxnId="{C5492C25-D732-40F0-AEF3-286721180E4A}">
      <dgm:prSet/>
      <dgm:spPr/>
      <dgm:t>
        <a:bodyPr/>
        <a:lstStyle/>
        <a:p>
          <a:endParaRPr lang="en-US"/>
        </a:p>
      </dgm:t>
    </dgm:pt>
    <dgm:pt modelId="{AECE4CBE-4D9D-41CD-8F49-06BA795C8579}">
      <dgm:prSet/>
      <dgm:spPr/>
      <dgm:t>
        <a:bodyPr/>
        <a:lstStyle/>
        <a:p>
          <a:pPr rtl="0"/>
          <a:r>
            <a:rPr lang="en-US" sz="1300" b="1" dirty="0" smtClean="0"/>
            <a:t>EDA</a:t>
          </a:r>
          <a:endParaRPr lang="en-US" sz="1300" dirty="0"/>
        </a:p>
      </dgm:t>
    </dgm:pt>
    <dgm:pt modelId="{89479761-7B7A-4C7D-9333-4DF3F923B8B4}" type="parTrans" cxnId="{EDBD30CD-F0F8-4F65-93FB-F98088B5EE35}">
      <dgm:prSet/>
      <dgm:spPr/>
      <dgm:t>
        <a:bodyPr/>
        <a:lstStyle/>
        <a:p>
          <a:endParaRPr lang="en-US"/>
        </a:p>
      </dgm:t>
    </dgm:pt>
    <dgm:pt modelId="{0798FF55-18F1-430F-A7E9-88BE23D4D10F}" type="sibTrans" cxnId="{EDBD30CD-F0F8-4F65-93FB-F98088B5EE35}">
      <dgm:prSet/>
      <dgm:spPr/>
      <dgm:t>
        <a:bodyPr/>
        <a:lstStyle/>
        <a:p>
          <a:endParaRPr lang="en-US"/>
        </a:p>
      </dgm:t>
    </dgm:pt>
    <dgm:pt modelId="{019EE08F-B6EF-46FA-95F2-D923A9055382}">
      <dgm:prSet/>
      <dgm:spPr/>
      <dgm:t>
        <a:bodyPr/>
        <a:lstStyle/>
        <a:p>
          <a:pPr rtl="0"/>
          <a:r>
            <a:rPr lang="en-US" sz="1200" b="1" dirty="0" smtClean="0"/>
            <a:t>Data Cleaning &amp; Preprocessing</a:t>
          </a:r>
          <a:endParaRPr lang="en-US" sz="1200" dirty="0"/>
        </a:p>
      </dgm:t>
    </dgm:pt>
    <dgm:pt modelId="{69E79FE3-4C13-47E3-B226-A5DF9CCB9FA5}" type="parTrans" cxnId="{D3A91BA0-22A4-43CA-ABD2-797396B068D0}">
      <dgm:prSet/>
      <dgm:spPr/>
      <dgm:t>
        <a:bodyPr/>
        <a:lstStyle/>
        <a:p>
          <a:endParaRPr lang="en-US"/>
        </a:p>
      </dgm:t>
    </dgm:pt>
    <dgm:pt modelId="{DCD4347B-0D10-4D01-A068-7DA03202303F}" type="sibTrans" cxnId="{D3A91BA0-22A4-43CA-ABD2-797396B068D0}">
      <dgm:prSet/>
      <dgm:spPr/>
      <dgm:t>
        <a:bodyPr/>
        <a:lstStyle/>
        <a:p>
          <a:endParaRPr lang="en-US"/>
        </a:p>
      </dgm:t>
    </dgm:pt>
    <dgm:pt modelId="{E9471DF4-350B-4D3B-9F98-BAF91DA9AD9B}">
      <dgm:prSet/>
      <dgm:spPr/>
      <dgm:t>
        <a:bodyPr/>
        <a:lstStyle/>
        <a:p>
          <a:pPr rtl="0"/>
          <a:r>
            <a:rPr lang="en-US" sz="900" b="1" dirty="0" smtClean="0"/>
            <a:t>Handle missing values</a:t>
          </a:r>
          <a:endParaRPr lang="en-US" sz="900" dirty="0"/>
        </a:p>
      </dgm:t>
    </dgm:pt>
    <dgm:pt modelId="{8BFAF62A-B44A-4BF8-B4D7-4D2CC350409B}" type="parTrans" cxnId="{51E9C4C2-8D07-4BCB-B2DD-4A2AFB112781}">
      <dgm:prSet/>
      <dgm:spPr/>
      <dgm:t>
        <a:bodyPr/>
        <a:lstStyle/>
        <a:p>
          <a:endParaRPr lang="en-US"/>
        </a:p>
      </dgm:t>
    </dgm:pt>
    <dgm:pt modelId="{B9273819-1B9D-462B-8605-7B46C78F45E6}" type="sibTrans" cxnId="{51E9C4C2-8D07-4BCB-B2DD-4A2AFB112781}">
      <dgm:prSet/>
      <dgm:spPr/>
      <dgm:t>
        <a:bodyPr/>
        <a:lstStyle/>
        <a:p>
          <a:endParaRPr lang="en-US"/>
        </a:p>
      </dgm:t>
    </dgm:pt>
    <dgm:pt modelId="{67C416FC-5590-400D-9685-3F53516CDEA9}">
      <dgm:prSet/>
      <dgm:spPr/>
      <dgm:t>
        <a:bodyPr/>
        <a:lstStyle/>
        <a:p>
          <a:pPr rtl="0"/>
          <a:r>
            <a:rPr lang="en-US" sz="900" b="1" dirty="0" smtClean="0"/>
            <a:t>Drop unnecessary columns</a:t>
          </a:r>
          <a:endParaRPr lang="en-US" sz="900" dirty="0"/>
        </a:p>
      </dgm:t>
    </dgm:pt>
    <dgm:pt modelId="{5551C4CA-1FC1-4871-A8D3-61A8FDB06987}" type="parTrans" cxnId="{69DBCF99-14AA-4502-9E8E-71666E8A24BB}">
      <dgm:prSet/>
      <dgm:spPr/>
      <dgm:t>
        <a:bodyPr/>
        <a:lstStyle/>
        <a:p>
          <a:endParaRPr lang="en-US"/>
        </a:p>
      </dgm:t>
    </dgm:pt>
    <dgm:pt modelId="{690A933A-369B-41C8-AFF2-14C2CB0E50EA}" type="sibTrans" cxnId="{69DBCF99-14AA-4502-9E8E-71666E8A24BB}">
      <dgm:prSet/>
      <dgm:spPr/>
      <dgm:t>
        <a:bodyPr/>
        <a:lstStyle/>
        <a:p>
          <a:endParaRPr lang="en-US"/>
        </a:p>
      </dgm:t>
    </dgm:pt>
    <dgm:pt modelId="{17E76BEA-C578-4A6A-8BD8-1DAAE94C465E}">
      <dgm:prSet/>
      <dgm:spPr/>
      <dgm:t>
        <a:bodyPr/>
        <a:lstStyle/>
        <a:p>
          <a:pPr rtl="0"/>
          <a:r>
            <a:rPr lang="en-US" sz="900" b="1" dirty="0" smtClean="0"/>
            <a:t>Encode categorical variables </a:t>
          </a:r>
          <a:endParaRPr lang="en-US" sz="900" dirty="0"/>
        </a:p>
      </dgm:t>
    </dgm:pt>
    <dgm:pt modelId="{52344D9A-8F0F-46E6-94B3-0098FE3EE14C}" type="parTrans" cxnId="{1FA80644-0463-4A7F-AA7F-3E2097E07ADD}">
      <dgm:prSet/>
      <dgm:spPr/>
      <dgm:t>
        <a:bodyPr/>
        <a:lstStyle/>
        <a:p>
          <a:endParaRPr lang="en-US"/>
        </a:p>
      </dgm:t>
    </dgm:pt>
    <dgm:pt modelId="{F565C000-D95E-4924-9EDB-4836C15638CB}" type="sibTrans" cxnId="{1FA80644-0463-4A7F-AA7F-3E2097E07ADD}">
      <dgm:prSet/>
      <dgm:spPr/>
      <dgm:t>
        <a:bodyPr/>
        <a:lstStyle/>
        <a:p>
          <a:endParaRPr lang="en-US"/>
        </a:p>
      </dgm:t>
    </dgm:pt>
    <dgm:pt modelId="{3EE716AA-0B91-4761-89E8-32041B8CDDF6}">
      <dgm:prSet/>
      <dgm:spPr/>
      <dgm:t>
        <a:bodyPr/>
        <a:lstStyle/>
        <a:p>
          <a:pPr rtl="0"/>
          <a:r>
            <a:rPr lang="en-US" sz="1300" b="1" dirty="0" smtClean="0"/>
            <a:t>Feature Scaling</a:t>
          </a:r>
          <a:endParaRPr lang="en-US" sz="1300" dirty="0"/>
        </a:p>
      </dgm:t>
    </dgm:pt>
    <dgm:pt modelId="{571EA038-422C-47FA-B8AB-D59406E2B277}" type="parTrans" cxnId="{AC19C792-45F5-44F7-BB68-056A42A47BF0}">
      <dgm:prSet/>
      <dgm:spPr/>
      <dgm:t>
        <a:bodyPr/>
        <a:lstStyle/>
        <a:p>
          <a:endParaRPr lang="en-US"/>
        </a:p>
      </dgm:t>
    </dgm:pt>
    <dgm:pt modelId="{9E3B09E7-A2B8-4948-B3E9-6B89D67F3EBA}" type="sibTrans" cxnId="{AC19C792-45F5-44F7-BB68-056A42A47BF0}">
      <dgm:prSet/>
      <dgm:spPr/>
      <dgm:t>
        <a:bodyPr/>
        <a:lstStyle/>
        <a:p>
          <a:endParaRPr lang="en-US"/>
        </a:p>
      </dgm:t>
    </dgm:pt>
    <dgm:pt modelId="{4FCFD4E9-3539-4C0C-B546-58D24CF50F77}">
      <dgm:prSet/>
      <dgm:spPr/>
      <dgm:t>
        <a:bodyPr/>
        <a:lstStyle/>
        <a:p>
          <a:pPr rtl="0"/>
          <a:r>
            <a:rPr lang="en-US" sz="1000" b="1" dirty="0" smtClean="0"/>
            <a:t>MinMaxScaler </a:t>
          </a:r>
          <a:endParaRPr lang="en-US" sz="1000" dirty="0"/>
        </a:p>
      </dgm:t>
    </dgm:pt>
    <dgm:pt modelId="{67F0E36A-7683-41CA-BB22-34C4B72275DC}" type="parTrans" cxnId="{6FC32A78-76B8-4ED7-9334-5DD2EB4110A1}">
      <dgm:prSet/>
      <dgm:spPr/>
      <dgm:t>
        <a:bodyPr/>
        <a:lstStyle/>
        <a:p>
          <a:endParaRPr lang="en-US"/>
        </a:p>
      </dgm:t>
    </dgm:pt>
    <dgm:pt modelId="{BC99E77E-FE85-4649-AA37-FF6B7CD9B5E0}" type="sibTrans" cxnId="{6FC32A78-76B8-4ED7-9334-5DD2EB4110A1}">
      <dgm:prSet/>
      <dgm:spPr/>
      <dgm:t>
        <a:bodyPr/>
        <a:lstStyle/>
        <a:p>
          <a:endParaRPr lang="en-US"/>
        </a:p>
      </dgm:t>
    </dgm:pt>
    <dgm:pt modelId="{A120233A-EDC5-41D8-9EA7-CFA5F8260292}">
      <dgm:prSet/>
      <dgm:spPr/>
      <dgm:t>
        <a:bodyPr/>
        <a:lstStyle/>
        <a:p>
          <a:pPr rtl="0"/>
          <a:r>
            <a:rPr lang="en-US" sz="1000" b="1" dirty="0" smtClean="0"/>
            <a:t>StandardScaler</a:t>
          </a:r>
          <a:endParaRPr lang="en-US" sz="1000" dirty="0"/>
        </a:p>
      </dgm:t>
    </dgm:pt>
    <dgm:pt modelId="{E4F27057-DBA9-4895-9305-6CBDB85D7554}" type="parTrans" cxnId="{F6C8A9F1-82D5-45D3-8195-B1C61E3A51EF}">
      <dgm:prSet/>
      <dgm:spPr/>
      <dgm:t>
        <a:bodyPr/>
        <a:lstStyle/>
        <a:p>
          <a:endParaRPr lang="en-US"/>
        </a:p>
      </dgm:t>
    </dgm:pt>
    <dgm:pt modelId="{3892DA8C-05EB-4322-B38B-3776F872104B}" type="sibTrans" cxnId="{F6C8A9F1-82D5-45D3-8195-B1C61E3A51EF}">
      <dgm:prSet/>
      <dgm:spPr/>
      <dgm:t>
        <a:bodyPr/>
        <a:lstStyle/>
        <a:p>
          <a:endParaRPr lang="en-US"/>
        </a:p>
      </dgm:t>
    </dgm:pt>
    <dgm:pt modelId="{189894F7-D40F-479B-B246-096CF600114E}">
      <dgm:prSet/>
      <dgm:spPr/>
      <dgm:t>
        <a:bodyPr/>
        <a:lstStyle/>
        <a:p>
          <a:pPr rtl="0"/>
          <a:r>
            <a:rPr lang="en-US" b="1" dirty="0" smtClean="0"/>
            <a:t>Model Selection</a:t>
          </a:r>
          <a:endParaRPr lang="en-US" dirty="0"/>
        </a:p>
      </dgm:t>
    </dgm:pt>
    <dgm:pt modelId="{FAAEF142-DAD0-4C68-8CFD-AF73E5785F3C}" type="parTrans" cxnId="{BFE12CF7-924F-4CEC-9F4F-00FBF8E27408}">
      <dgm:prSet/>
      <dgm:spPr/>
      <dgm:t>
        <a:bodyPr/>
        <a:lstStyle/>
        <a:p>
          <a:endParaRPr lang="en-US"/>
        </a:p>
      </dgm:t>
    </dgm:pt>
    <dgm:pt modelId="{BAC55E64-A95A-48CA-A62B-AA0BB61550CC}" type="sibTrans" cxnId="{BFE12CF7-924F-4CEC-9F4F-00FBF8E27408}">
      <dgm:prSet/>
      <dgm:spPr/>
      <dgm:t>
        <a:bodyPr/>
        <a:lstStyle/>
        <a:p>
          <a:endParaRPr lang="en-US"/>
        </a:p>
      </dgm:t>
    </dgm:pt>
    <dgm:pt modelId="{125BC8EA-9AAC-4C46-BF2C-0A4E379A1AD9}">
      <dgm:prSet/>
      <dgm:spPr/>
      <dgm:t>
        <a:bodyPr/>
        <a:lstStyle/>
        <a:p>
          <a:pPr rtl="0"/>
          <a:r>
            <a:rPr lang="en-US" b="1" dirty="0" smtClean="0"/>
            <a:t>XGBoost</a:t>
          </a:r>
          <a:r>
            <a:rPr lang="en-US" dirty="0" smtClean="0"/>
            <a:t> (Boosting-based approach)</a:t>
          </a:r>
          <a:endParaRPr lang="en-US" dirty="0"/>
        </a:p>
      </dgm:t>
    </dgm:pt>
    <dgm:pt modelId="{EEDA0261-8CA7-4C96-A820-0942AE6DE56F}" type="parTrans" cxnId="{1C29B39D-E049-455B-BA90-E5384FF8D3DE}">
      <dgm:prSet/>
      <dgm:spPr/>
      <dgm:t>
        <a:bodyPr/>
        <a:lstStyle/>
        <a:p>
          <a:endParaRPr lang="en-US"/>
        </a:p>
      </dgm:t>
    </dgm:pt>
    <dgm:pt modelId="{395D1920-E2DA-44F8-A2C5-B744DF61836A}" type="sibTrans" cxnId="{1C29B39D-E049-455B-BA90-E5384FF8D3DE}">
      <dgm:prSet/>
      <dgm:spPr/>
      <dgm:t>
        <a:bodyPr/>
        <a:lstStyle/>
        <a:p>
          <a:endParaRPr lang="en-US"/>
        </a:p>
      </dgm:t>
    </dgm:pt>
    <dgm:pt modelId="{171BBC29-457C-4387-BC9B-B78DE9E73224}">
      <dgm:prSet/>
      <dgm:spPr/>
      <dgm:t>
        <a:bodyPr/>
        <a:lstStyle/>
        <a:p>
          <a:pPr rtl="0"/>
          <a:r>
            <a:rPr lang="en-US" b="1" dirty="0" smtClean="0"/>
            <a:t>Logistic Regression</a:t>
          </a:r>
          <a:r>
            <a:rPr lang="en-US" dirty="0" smtClean="0"/>
            <a:t> (Baseline model)</a:t>
          </a:r>
          <a:endParaRPr lang="en-US" dirty="0"/>
        </a:p>
      </dgm:t>
    </dgm:pt>
    <dgm:pt modelId="{EEFEA98D-2F12-4E5D-A028-F6D66A6371EA}" type="parTrans" cxnId="{F03712C0-EF28-4F28-98F2-8B6EBEB900A7}">
      <dgm:prSet/>
      <dgm:spPr/>
      <dgm:t>
        <a:bodyPr/>
        <a:lstStyle/>
        <a:p>
          <a:endParaRPr lang="en-US"/>
        </a:p>
      </dgm:t>
    </dgm:pt>
    <dgm:pt modelId="{B184D4F8-4E20-4D07-ADCF-1827CFBC7490}" type="sibTrans" cxnId="{F03712C0-EF28-4F28-98F2-8B6EBEB900A7}">
      <dgm:prSet/>
      <dgm:spPr/>
      <dgm:t>
        <a:bodyPr/>
        <a:lstStyle/>
        <a:p>
          <a:endParaRPr lang="en-US"/>
        </a:p>
      </dgm:t>
    </dgm:pt>
    <dgm:pt modelId="{5FEC0CB5-CC93-4A47-9825-DB99FD49B9E7}">
      <dgm:prSet/>
      <dgm:spPr/>
      <dgm:t>
        <a:bodyPr/>
        <a:lstStyle/>
        <a:p>
          <a:pPr rtl="0"/>
          <a:r>
            <a:rPr lang="en-US" b="1" dirty="0" smtClean="0"/>
            <a:t>Random Forest</a:t>
          </a:r>
          <a:r>
            <a:rPr lang="en-US" dirty="0" smtClean="0"/>
            <a:t> (Ensemble method)</a:t>
          </a:r>
          <a:endParaRPr lang="en-US" dirty="0"/>
        </a:p>
      </dgm:t>
    </dgm:pt>
    <dgm:pt modelId="{C93A2242-33DE-4D8D-8058-B4A22ED57FE7}" type="parTrans" cxnId="{18DC8EC8-39A6-4841-B5CC-27CB20D60404}">
      <dgm:prSet/>
      <dgm:spPr/>
      <dgm:t>
        <a:bodyPr/>
        <a:lstStyle/>
        <a:p>
          <a:endParaRPr lang="en-US"/>
        </a:p>
      </dgm:t>
    </dgm:pt>
    <dgm:pt modelId="{0DFA2312-9700-402A-92B8-E9905FEF2EED}" type="sibTrans" cxnId="{18DC8EC8-39A6-4841-B5CC-27CB20D60404}">
      <dgm:prSet/>
      <dgm:spPr/>
      <dgm:t>
        <a:bodyPr/>
        <a:lstStyle/>
        <a:p>
          <a:endParaRPr lang="en-US"/>
        </a:p>
      </dgm:t>
    </dgm:pt>
    <dgm:pt modelId="{D422EF30-3D75-4220-A932-41DAF98096D8}">
      <dgm:prSet/>
      <dgm:spPr/>
      <dgm:t>
        <a:bodyPr/>
        <a:lstStyle/>
        <a:p>
          <a:pPr rtl="0"/>
          <a:r>
            <a:rPr lang="en-US" sz="1300" b="1" dirty="0" smtClean="0"/>
            <a:t>Model Evaluation</a:t>
          </a:r>
          <a:endParaRPr lang="en-US" sz="1300" dirty="0"/>
        </a:p>
      </dgm:t>
    </dgm:pt>
    <dgm:pt modelId="{DC3AC824-EF66-467D-8D73-D0BA80A81C12}" type="parTrans" cxnId="{C5D7D3F8-E409-4E97-A3A6-DCD1EDFAB856}">
      <dgm:prSet/>
      <dgm:spPr/>
      <dgm:t>
        <a:bodyPr/>
        <a:lstStyle/>
        <a:p>
          <a:endParaRPr lang="en-US"/>
        </a:p>
      </dgm:t>
    </dgm:pt>
    <dgm:pt modelId="{ADE45E32-B296-4768-85AB-8F4ACBE9C34A}" type="sibTrans" cxnId="{C5D7D3F8-E409-4E97-A3A6-DCD1EDFAB856}">
      <dgm:prSet/>
      <dgm:spPr/>
      <dgm:t>
        <a:bodyPr/>
        <a:lstStyle/>
        <a:p>
          <a:endParaRPr lang="en-US"/>
        </a:p>
      </dgm:t>
    </dgm:pt>
    <dgm:pt modelId="{97E80710-6765-42BC-A1A7-48CBEA82F4E6}">
      <dgm:prSet/>
      <dgm:spPr/>
      <dgm:t>
        <a:bodyPr/>
        <a:lstStyle/>
        <a:p>
          <a:pPr rtl="0"/>
          <a:r>
            <a:rPr lang="en-US" sz="1000" b="1" dirty="0" smtClean="0"/>
            <a:t>Accuracy</a:t>
          </a:r>
          <a:endParaRPr lang="en-US" sz="1000" dirty="0"/>
        </a:p>
      </dgm:t>
    </dgm:pt>
    <dgm:pt modelId="{5AFB50EF-539D-4499-901B-896D1B2EB957}" type="parTrans" cxnId="{C2540403-5C53-4783-A05F-85033B62BC31}">
      <dgm:prSet/>
      <dgm:spPr/>
      <dgm:t>
        <a:bodyPr/>
        <a:lstStyle/>
        <a:p>
          <a:endParaRPr lang="en-US"/>
        </a:p>
      </dgm:t>
    </dgm:pt>
    <dgm:pt modelId="{285941B6-8CFF-4E15-8C24-459E60449A87}" type="sibTrans" cxnId="{C2540403-5C53-4783-A05F-85033B62BC31}">
      <dgm:prSet/>
      <dgm:spPr/>
      <dgm:t>
        <a:bodyPr/>
        <a:lstStyle/>
        <a:p>
          <a:endParaRPr lang="en-US"/>
        </a:p>
      </dgm:t>
    </dgm:pt>
    <dgm:pt modelId="{68134ED7-40DA-436C-84DF-9AED445C8A6D}">
      <dgm:prSet/>
      <dgm:spPr/>
      <dgm:t>
        <a:bodyPr/>
        <a:lstStyle/>
        <a:p>
          <a:pPr rtl="0"/>
          <a:r>
            <a:rPr lang="en-US" sz="1000" b="1" dirty="0" smtClean="0"/>
            <a:t>F1-score</a:t>
          </a:r>
          <a:endParaRPr lang="en-US" sz="1000" dirty="0"/>
        </a:p>
      </dgm:t>
    </dgm:pt>
    <dgm:pt modelId="{0E970E36-D9A0-4D5D-8C44-F774B0948CFC}" type="parTrans" cxnId="{E67C2CB7-9DE7-4B9C-9BB7-FE00F4623CB7}">
      <dgm:prSet/>
      <dgm:spPr/>
      <dgm:t>
        <a:bodyPr/>
        <a:lstStyle/>
        <a:p>
          <a:endParaRPr lang="en-US"/>
        </a:p>
      </dgm:t>
    </dgm:pt>
    <dgm:pt modelId="{99A8C996-1949-41C8-8964-1AF6B7DBAEB2}" type="sibTrans" cxnId="{E67C2CB7-9DE7-4B9C-9BB7-FE00F4623CB7}">
      <dgm:prSet/>
      <dgm:spPr/>
      <dgm:t>
        <a:bodyPr/>
        <a:lstStyle/>
        <a:p>
          <a:endParaRPr lang="en-US"/>
        </a:p>
      </dgm:t>
    </dgm:pt>
    <dgm:pt modelId="{D6C83789-1243-4649-A626-681F2DC834FE}">
      <dgm:prSet/>
      <dgm:spPr/>
      <dgm:t>
        <a:bodyPr/>
        <a:lstStyle/>
        <a:p>
          <a:pPr rtl="0"/>
          <a:r>
            <a:rPr lang="en-US" sz="1000" b="1" dirty="0" smtClean="0"/>
            <a:t>Confusion_matrix</a:t>
          </a:r>
          <a:endParaRPr lang="en-US" sz="1000" dirty="0"/>
        </a:p>
      </dgm:t>
    </dgm:pt>
    <dgm:pt modelId="{B2F3474B-337E-463A-8D2F-C11C2E65A298}" type="parTrans" cxnId="{EDBF1293-5062-4EDA-B6D2-6A3C7E93D93F}">
      <dgm:prSet/>
      <dgm:spPr/>
      <dgm:t>
        <a:bodyPr/>
        <a:lstStyle/>
        <a:p>
          <a:endParaRPr lang="en-US"/>
        </a:p>
      </dgm:t>
    </dgm:pt>
    <dgm:pt modelId="{5167E9F1-2A9D-4A9C-9AAC-F9E123F3556A}" type="sibTrans" cxnId="{EDBF1293-5062-4EDA-B6D2-6A3C7E93D93F}">
      <dgm:prSet/>
      <dgm:spPr/>
      <dgm:t>
        <a:bodyPr/>
        <a:lstStyle/>
        <a:p>
          <a:endParaRPr lang="en-US"/>
        </a:p>
      </dgm:t>
    </dgm:pt>
    <dgm:pt modelId="{FAD98863-F9D4-4ACC-8A03-52F4EC71155A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200" b="1" dirty="0" smtClean="0">
              <a:solidFill>
                <a:schemeClr val="accent6">
                  <a:lumMod val="75000"/>
                </a:schemeClr>
              </a:solidFill>
            </a:rPr>
            <a:t> </a:t>
          </a:r>
          <a:r>
            <a:rPr lang="en-US" sz="1000" b="1" dirty="0" smtClean="0"/>
            <a:t>- Features, Shape, Null Values</a:t>
          </a:r>
          <a:endParaRPr lang="en-US" sz="1000" dirty="0"/>
        </a:p>
      </dgm:t>
    </dgm:pt>
    <dgm:pt modelId="{D49EF92C-537C-412D-BC04-89D29CF27197}" type="parTrans" cxnId="{D28DEB79-693A-46E8-9288-E4E4435F1D36}">
      <dgm:prSet/>
      <dgm:spPr/>
      <dgm:t>
        <a:bodyPr/>
        <a:lstStyle/>
        <a:p>
          <a:endParaRPr lang="en-US"/>
        </a:p>
      </dgm:t>
    </dgm:pt>
    <dgm:pt modelId="{9C09FAA0-70EF-4AC4-B635-7CF8DB01C940}" type="sibTrans" cxnId="{D28DEB79-693A-46E8-9288-E4E4435F1D36}">
      <dgm:prSet/>
      <dgm:spPr/>
      <dgm:t>
        <a:bodyPr/>
        <a:lstStyle/>
        <a:p>
          <a:endParaRPr lang="en-US"/>
        </a:p>
      </dgm:t>
    </dgm:pt>
    <dgm:pt modelId="{084DC841-641E-43C2-86EF-CB9BDE5B2E79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dirty="0" smtClean="0"/>
            <a:t> – Skewness, No outliers, Irrevant data, Key Features</a:t>
          </a:r>
          <a:endParaRPr lang="en-US" sz="1000" dirty="0"/>
        </a:p>
      </dgm:t>
    </dgm:pt>
    <dgm:pt modelId="{E216B626-96EF-4E1C-9C85-29DCD26D4BBF}" type="parTrans" cxnId="{3A0EF0AB-49FA-48AA-B808-4AF30DE77E47}">
      <dgm:prSet/>
      <dgm:spPr/>
      <dgm:t>
        <a:bodyPr/>
        <a:lstStyle/>
        <a:p>
          <a:endParaRPr lang="en-US"/>
        </a:p>
      </dgm:t>
    </dgm:pt>
    <dgm:pt modelId="{64518EF0-B95E-49DD-A469-C4AB0D4BD542}" type="sibTrans" cxnId="{3A0EF0AB-49FA-48AA-B808-4AF30DE77E47}">
      <dgm:prSet/>
      <dgm:spPr/>
      <dgm:t>
        <a:bodyPr/>
        <a:lstStyle/>
        <a:p>
          <a:endParaRPr lang="en-US"/>
        </a:p>
      </dgm:t>
    </dgm:pt>
    <dgm:pt modelId="{98F0CCE0-AF70-4B8D-8961-195FC62F40BE}">
      <dgm:prSet/>
      <dgm:spPr/>
      <dgm:t>
        <a:bodyPr/>
        <a:lstStyle/>
        <a:p>
          <a:pPr rtl="0"/>
          <a:r>
            <a:rPr lang="en-US" sz="1000" dirty="0" smtClean="0"/>
            <a:t>Descriptive statistics</a:t>
          </a:r>
          <a:endParaRPr lang="en-US" sz="1000" dirty="0"/>
        </a:p>
      </dgm:t>
    </dgm:pt>
    <dgm:pt modelId="{ABBA8529-EC08-4379-9106-54A8F102A58A}" type="parTrans" cxnId="{70B7B56E-6C85-4D66-8380-3BE03849CF7E}">
      <dgm:prSet/>
      <dgm:spPr/>
      <dgm:t>
        <a:bodyPr/>
        <a:lstStyle/>
        <a:p>
          <a:endParaRPr lang="en-US"/>
        </a:p>
      </dgm:t>
    </dgm:pt>
    <dgm:pt modelId="{BF6B7831-B7B4-4592-8772-9143C497C98A}" type="sibTrans" cxnId="{70B7B56E-6C85-4D66-8380-3BE03849CF7E}">
      <dgm:prSet/>
      <dgm:spPr/>
      <dgm:t>
        <a:bodyPr/>
        <a:lstStyle/>
        <a:p>
          <a:endParaRPr lang="en-US"/>
        </a:p>
      </dgm:t>
    </dgm:pt>
    <dgm:pt modelId="{9074A546-7B81-4127-886A-373F05EF68C6}">
      <dgm:prSet/>
      <dgm:spPr/>
      <dgm:t>
        <a:bodyPr/>
        <a:lstStyle/>
        <a:p>
          <a:pPr rtl="0"/>
          <a:r>
            <a:rPr lang="en-US" sz="1000" dirty="0" smtClean="0"/>
            <a:t>Outliers</a:t>
          </a:r>
          <a:endParaRPr lang="en-US" sz="1000" dirty="0"/>
        </a:p>
      </dgm:t>
    </dgm:pt>
    <dgm:pt modelId="{1AA3FB29-BF4B-4195-A359-9F9500C8A845}" type="parTrans" cxnId="{B9F7E0F5-A511-4015-83FA-E5D4E7F75C60}">
      <dgm:prSet/>
      <dgm:spPr/>
      <dgm:t>
        <a:bodyPr/>
        <a:lstStyle/>
        <a:p>
          <a:endParaRPr lang="en-US"/>
        </a:p>
      </dgm:t>
    </dgm:pt>
    <dgm:pt modelId="{D3FF0754-6C13-48BF-AE1F-E763B947B859}" type="sibTrans" cxnId="{B9F7E0F5-A511-4015-83FA-E5D4E7F75C60}">
      <dgm:prSet/>
      <dgm:spPr/>
      <dgm:t>
        <a:bodyPr/>
        <a:lstStyle/>
        <a:p>
          <a:endParaRPr lang="en-US"/>
        </a:p>
      </dgm:t>
    </dgm:pt>
    <dgm:pt modelId="{2188A62D-BC44-4EA2-8C8A-29B12C2CB4CE}">
      <dgm:prSet/>
      <dgm:spPr/>
      <dgm:t>
        <a:bodyPr/>
        <a:lstStyle/>
        <a:p>
          <a:pPr rtl="0"/>
          <a:r>
            <a:rPr lang="en-US" sz="1000" dirty="0" smtClean="0"/>
            <a:t>Plots</a:t>
          </a:r>
          <a:endParaRPr lang="en-US" sz="1000" dirty="0"/>
        </a:p>
      </dgm:t>
    </dgm:pt>
    <dgm:pt modelId="{3C668880-B559-4290-B435-DF2E278ADEBB}" type="parTrans" cxnId="{13520CB6-D28B-4C18-B236-507131B6F3AF}">
      <dgm:prSet/>
      <dgm:spPr/>
      <dgm:t>
        <a:bodyPr/>
        <a:lstStyle/>
        <a:p>
          <a:endParaRPr lang="en-US"/>
        </a:p>
      </dgm:t>
    </dgm:pt>
    <dgm:pt modelId="{FE70886E-72C6-4D3C-9398-998938D82CE5}" type="sibTrans" cxnId="{13520CB6-D28B-4C18-B236-507131B6F3AF}">
      <dgm:prSet/>
      <dgm:spPr/>
      <dgm:t>
        <a:bodyPr/>
        <a:lstStyle/>
        <a:p>
          <a:endParaRPr lang="en-US"/>
        </a:p>
      </dgm:t>
    </dgm:pt>
    <dgm:pt modelId="{07EE0FD5-BBE6-4E9A-9DE7-9D6C31EEF392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Result </a:t>
          </a:r>
          <a:r>
            <a:rPr lang="en-US" sz="900" dirty="0" smtClean="0"/>
            <a:t>– Clean Data  with proper Encoding</a:t>
          </a:r>
          <a:endParaRPr lang="en-US" sz="900" dirty="0"/>
        </a:p>
      </dgm:t>
    </dgm:pt>
    <dgm:pt modelId="{EF86B444-EA09-4663-9DED-24167CCB7B31}" type="parTrans" cxnId="{69F3EFEA-6538-42F0-9BD6-A84769A3DC24}">
      <dgm:prSet/>
      <dgm:spPr/>
      <dgm:t>
        <a:bodyPr/>
        <a:lstStyle/>
        <a:p>
          <a:endParaRPr lang="en-US"/>
        </a:p>
      </dgm:t>
    </dgm:pt>
    <dgm:pt modelId="{19760F9D-C675-474E-B0F2-B2ADD8B34848}" type="sibTrans" cxnId="{69F3EFEA-6538-42F0-9BD6-A84769A3DC24}">
      <dgm:prSet/>
      <dgm:spPr/>
      <dgm:t>
        <a:bodyPr/>
        <a:lstStyle/>
        <a:p>
          <a:endParaRPr lang="en-US"/>
        </a:p>
      </dgm:t>
    </dgm:pt>
    <dgm:pt modelId="{4690175D-D347-497B-875A-B56F8DE70581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dirty="0" smtClean="0"/>
            <a:t> – Stability, Convergence</a:t>
          </a:r>
          <a:endParaRPr lang="en-US" sz="1000" dirty="0"/>
        </a:p>
      </dgm:t>
    </dgm:pt>
    <dgm:pt modelId="{ADB13DDD-2DA0-4573-BBF1-22B924F0E0D2}" type="parTrans" cxnId="{D40DBA4A-2C6F-4FC8-974C-A22028A0994A}">
      <dgm:prSet/>
      <dgm:spPr/>
      <dgm:t>
        <a:bodyPr/>
        <a:lstStyle/>
        <a:p>
          <a:endParaRPr lang="en-US"/>
        </a:p>
      </dgm:t>
    </dgm:pt>
    <dgm:pt modelId="{C3CEAFC6-872D-4320-B65F-A999FA1AA332}" type="sibTrans" cxnId="{D40DBA4A-2C6F-4FC8-974C-A22028A0994A}">
      <dgm:prSet/>
      <dgm:spPr/>
      <dgm:t>
        <a:bodyPr/>
        <a:lstStyle/>
        <a:p>
          <a:endParaRPr lang="en-US"/>
        </a:p>
      </dgm:t>
    </dgm:pt>
    <dgm:pt modelId="{172E4460-C557-4CA9-8C8A-B63CEB07FEB7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dirty="0" smtClean="0"/>
            <a:t> – Best accurate model</a:t>
          </a:r>
          <a:endParaRPr lang="en-US" sz="1000" dirty="0"/>
        </a:p>
      </dgm:t>
    </dgm:pt>
    <dgm:pt modelId="{730F84B7-F208-420A-B27B-BF36339E4BCB}" type="parTrans" cxnId="{7BDEBD3A-CF08-41D6-8149-E880BBD026AA}">
      <dgm:prSet/>
      <dgm:spPr/>
      <dgm:t>
        <a:bodyPr/>
        <a:lstStyle/>
        <a:p>
          <a:endParaRPr lang="en-US"/>
        </a:p>
      </dgm:t>
    </dgm:pt>
    <dgm:pt modelId="{3B083BBF-CA99-4FD6-B912-E57D0ACD245D}" type="sibTrans" cxnId="{7BDEBD3A-CF08-41D6-8149-E880BBD026AA}">
      <dgm:prSet/>
      <dgm:spPr/>
      <dgm:t>
        <a:bodyPr/>
        <a:lstStyle/>
        <a:p>
          <a:endParaRPr lang="en-US"/>
        </a:p>
      </dgm:t>
    </dgm:pt>
    <dgm:pt modelId="{86C156E8-820B-4726-B515-4298600F2137}" type="pres">
      <dgm:prSet presAssocID="{30651B5A-E641-4156-AA21-3F0674DE57D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F74B48-CB95-49B5-836C-1CD83842CE61}" type="pres">
      <dgm:prSet presAssocID="{30651B5A-E641-4156-AA21-3F0674DE57D5}" presName="arrow" presStyleLbl="bgShp" presStyleIdx="0" presStyleCnt="1" custLinFactNeighborY="1471"/>
      <dgm:spPr/>
    </dgm:pt>
    <dgm:pt modelId="{7E18B54F-9DFE-4445-859C-A832EAF64450}" type="pres">
      <dgm:prSet presAssocID="{30651B5A-E641-4156-AA21-3F0674DE57D5}" presName="linearProcess" presStyleCnt="0"/>
      <dgm:spPr/>
    </dgm:pt>
    <dgm:pt modelId="{37834FB0-AB48-40C1-A66F-1F5934E0433A}" type="pres">
      <dgm:prSet presAssocID="{C5CC0D76-87B7-441A-9CFA-3D1F2913CA71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AAC80-A39B-40E9-A638-AF9EA9C75543}" type="pres">
      <dgm:prSet presAssocID="{FBAF9806-38B4-48D3-B6F0-00743887ABA8}" presName="sibTrans" presStyleCnt="0"/>
      <dgm:spPr/>
    </dgm:pt>
    <dgm:pt modelId="{38CCF4CA-7106-47A1-90B9-F8617A1416CB}" type="pres">
      <dgm:prSet presAssocID="{AECE4CBE-4D9D-41CD-8F49-06BA795C857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64105-5D01-4860-907D-C406D0787565}" type="pres">
      <dgm:prSet presAssocID="{0798FF55-18F1-430F-A7E9-88BE23D4D10F}" presName="sibTrans" presStyleCnt="0"/>
      <dgm:spPr/>
    </dgm:pt>
    <dgm:pt modelId="{E93E5246-98FA-44EC-95A9-804096D3B70F}" type="pres">
      <dgm:prSet presAssocID="{019EE08F-B6EF-46FA-95F2-D923A9055382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B2F1F-ACAC-4778-A486-4FCEA1FAF305}" type="pres">
      <dgm:prSet presAssocID="{DCD4347B-0D10-4D01-A068-7DA03202303F}" presName="sibTrans" presStyleCnt="0"/>
      <dgm:spPr/>
    </dgm:pt>
    <dgm:pt modelId="{FC54E70B-70F0-4015-99D3-39B803059C5C}" type="pres">
      <dgm:prSet presAssocID="{3EE716AA-0B91-4761-89E8-32041B8CDDF6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1CBB4-841D-46B5-844E-D962E72A1C91}" type="pres">
      <dgm:prSet presAssocID="{9E3B09E7-A2B8-4948-B3E9-6B89D67F3EBA}" presName="sibTrans" presStyleCnt="0"/>
      <dgm:spPr/>
    </dgm:pt>
    <dgm:pt modelId="{31D23540-44AF-4DC4-862A-3D4A70F6A79C}" type="pres">
      <dgm:prSet presAssocID="{189894F7-D40F-479B-B246-096CF600114E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1930A-F870-43BB-A0F5-BBEF604C1B6C}" type="pres">
      <dgm:prSet presAssocID="{BAC55E64-A95A-48CA-A62B-AA0BB61550CC}" presName="sibTrans" presStyleCnt="0"/>
      <dgm:spPr/>
    </dgm:pt>
    <dgm:pt modelId="{73E6A204-AA86-42EE-A724-14908338A083}" type="pres">
      <dgm:prSet presAssocID="{D422EF30-3D75-4220-A932-41DAF98096D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5DA709-BCF5-48E2-B82C-3F3A600CB3E3}" type="presOf" srcId="{172E4460-C557-4CA9-8C8A-B63CEB07FEB7}" destId="{73E6A204-AA86-42EE-A724-14908338A083}" srcOrd="0" destOrd="4" presId="urn:microsoft.com/office/officeart/2005/8/layout/hProcess9"/>
    <dgm:cxn modelId="{6FC32A78-76B8-4ED7-9334-5DD2EB4110A1}" srcId="{3EE716AA-0B91-4761-89E8-32041B8CDDF6}" destId="{4FCFD4E9-3539-4C0C-B546-58D24CF50F77}" srcOrd="0" destOrd="0" parTransId="{67F0E36A-7683-41CA-BB22-34C4B72275DC}" sibTransId="{BC99E77E-FE85-4649-AA37-FF6B7CD9B5E0}"/>
    <dgm:cxn modelId="{C36BA148-0D87-47D1-B556-CD3A7AC226B0}" type="presOf" srcId="{171BBC29-457C-4387-BC9B-B78DE9E73224}" destId="{31D23540-44AF-4DC4-862A-3D4A70F6A79C}" srcOrd="0" destOrd="2" presId="urn:microsoft.com/office/officeart/2005/8/layout/hProcess9"/>
    <dgm:cxn modelId="{73C91ACA-1F02-46AD-A831-5B68347AC015}" type="presOf" srcId="{019EE08F-B6EF-46FA-95F2-D923A9055382}" destId="{E93E5246-98FA-44EC-95A9-804096D3B70F}" srcOrd="0" destOrd="0" presId="urn:microsoft.com/office/officeart/2005/8/layout/hProcess9"/>
    <dgm:cxn modelId="{EDBD30CD-F0F8-4F65-93FB-F98088B5EE35}" srcId="{30651B5A-E641-4156-AA21-3F0674DE57D5}" destId="{AECE4CBE-4D9D-41CD-8F49-06BA795C8579}" srcOrd="1" destOrd="0" parTransId="{89479761-7B7A-4C7D-9333-4DF3F923B8B4}" sibTransId="{0798FF55-18F1-430F-A7E9-88BE23D4D10F}"/>
    <dgm:cxn modelId="{70B7B56E-6C85-4D66-8380-3BE03849CF7E}" srcId="{AECE4CBE-4D9D-41CD-8F49-06BA795C8579}" destId="{98F0CCE0-AF70-4B8D-8961-195FC62F40BE}" srcOrd="0" destOrd="0" parTransId="{ABBA8529-EC08-4379-9106-54A8F102A58A}" sibTransId="{BF6B7831-B7B4-4592-8772-9143C497C98A}"/>
    <dgm:cxn modelId="{E4557005-B965-4851-BD1F-B143190F30CA}" type="presOf" srcId="{D6C83789-1243-4649-A626-681F2DC834FE}" destId="{73E6A204-AA86-42EE-A724-14908338A083}" srcOrd="0" destOrd="3" presId="urn:microsoft.com/office/officeart/2005/8/layout/hProcess9"/>
    <dgm:cxn modelId="{13520CB6-D28B-4C18-B236-507131B6F3AF}" srcId="{AECE4CBE-4D9D-41CD-8F49-06BA795C8579}" destId="{2188A62D-BC44-4EA2-8C8A-29B12C2CB4CE}" srcOrd="2" destOrd="0" parTransId="{3C668880-B559-4290-B435-DF2E278ADEBB}" sibTransId="{FE70886E-72C6-4D3C-9398-998938D82CE5}"/>
    <dgm:cxn modelId="{78AA8B3D-16F7-4081-B1E7-3D563963ABA2}" type="presOf" srcId="{17E76BEA-C578-4A6A-8BD8-1DAAE94C465E}" destId="{E93E5246-98FA-44EC-95A9-804096D3B70F}" srcOrd="0" destOrd="3" presId="urn:microsoft.com/office/officeart/2005/8/layout/hProcess9"/>
    <dgm:cxn modelId="{C5492C25-D732-40F0-AEF3-286721180E4A}" srcId="{C5CC0D76-87B7-441A-9CFA-3D1F2913CA71}" destId="{20133CF4-9EB1-48A9-BF19-FB2755D7B497}" srcOrd="0" destOrd="0" parTransId="{6E079CD9-4F66-4D24-9549-F19B23679E5E}" sibTransId="{FEF86E7F-6F3F-4058-A9EE-6C59B51A1833}"/>
    <dgm:cxn modelId="{A8B60D9E-4B5C-4AF1-A4F0-6EC3E5216F94}" type="presOf" srcId="{E9471DF4-350B-4D3B-9F98-BAF91DA9AD9B}" destId="{E93E5246-98FA-44EC-95A9-804096D3B70F}" srcOrd="0" destOrd="1" presId="urn:microsoft.com/office/officeart/2005/8/layout/hProcess9"/>
    <dgm:cxn modelId="{2B94F880-7D9E-4CE2-B687-90F2AE924622}" type="presOf" srcId="{67C416FC-5590-400D-9685-3F53516CDEA9}" destId="{E93E5246-98FA-44EC-95A9-804096D3B70F}" srcOrd="0" destOrd="2" presId="urn:microsoft.com/office/officeart/2005/8/layout/hProcess9"/>
    <dgm:cxn modelId="{1C29B39D-E049-455B-BA90-E5384FF8D3DE}" srcId="{189894F7-D40F-479B-B246-096CF600114E}" destId="{125BC8EA-9AAC-4C46-BF2C-0A4E379A1AD9}" srcOrd="0" destOrd="0" parTransId="{EEDA0261-8CA7-4C96-A820-0942AE6DE56F}" sibTransId="{395D1920-E2DA-44F8-A2C5-B744DF61836A}"/>
    <dgm:cxn modelId="{F02DE262-6D0C-4B3F-9C24-7DF77C7351A9}" type="presOf" srcId="{98F0CCE0-AF70-4B8D-8961-195FC62F40BE}" destId="{38CCF4CA-7106-47A1-90B9-F8617A1416CB}" srcOrd="0" destOrd="1" presId="urn:microsoft.com/office/officeart/2005/8/layout/hProcess9"/>
    <dgm:cxn modelId="{7BDEBD3A-CF08-41D6-8149-E880BBD026AA}" srcId="{D422EF30-3D75-4220-A932-41DAF98096D8}" destId="{172E4460-C557-4CA9-8C8A-B63CEB07FEB7}" srcOrd="3" destOrd="0" parTransId="{730F84B7-F208-420A-B27B-BF36339E4BCB}" sibTransId="{3B083BBF-CA99-4FD6-B912-E57D0ACD245D}"/>
    <dgm:cxn modelId="{C2540403-5C53-4783-A05F-85033B62BC31}" srcId="{D422EF30-3D75-4220-A932-41DAF98096D8}" destId="{97E80710-6765-42BC-A1A7-48CBEA82F4E6}" srcOrd="0" destOrd="0" parTransId="{5AFB50EF-539D-4499-901B-896D1B2EB957}" sibTransId="{285941B6-8CFF-4E15-8C24-459E60449A87}"/>
    <dgm:cxn modelId="{D40DBA4A-2C6F-4FC8-974C-A22028A0994A}" srcId="{3EE716AA-0B91-4761-89E8-32041B8CDDF6}" destId="{4690175D-D347-497B-875A-B56F8DE70581}" srcOrd="2" destOrd="0" parTransId="{ADB13DDD-2DA0-4573-BBF1-22B924F0E0D2}" sibTransId="{C3CEAFC6-872D-4320-B65F-A999FA1AA332}"/>
    <dgm:cxn modelId="{7C88736A-9C6B-436E-877A-7F12C8B82C7D}" type="presOf" srcId="{125BC8EA-9AAC-4C46-BF2C-0A4E379A1AD9}" destId="{31D23540-44AF-4DC4-862A-3D4A70F6A79C}" srcOrd="0" destOrd="1" presId="urn:microsoft.com/office/officeart/2005/8/layout/hProcess9"/>
    <dgm:cxn modelId="{4DBB4469-2253-4994-860B-1333A4E345E8}" type="presOf" srcId="{4690175D-D347-497B-875A-B56F8DE70581}" destId="{FC54E70B-70F0-4015-99D3-39B803059C5C}" srcOrd="0" destOrd="3" presId="urn:microsoft.com/office/officeart/2005/8/layout/hProcess9"/>
    <dgm:cxn modelId="{D28DEB79-693A-46E8-9288-E4E4435F1D36}" srcId="{C5CC0D76-87B7-441A-9CFA-3D1F2913CA71}" destId="{FAD98863-F9D4-4ACC-8A03-52F4EC71155A}" srcOrd="1" destOrd="0" parTransId="{D49EF92C-537C-412D-BC04-89D29CF27197}" sibTransId="{9C09FAA0-70EF-4AC4-B635-7CF8DB01C940}"/>
    <dgm:cxn modelId="{69F3EFEA-6538-42F0-9BD6-A84769A3DC24}" srcId="{019EE08F-B6EF-46FA-95F2-D923A9055382}" destId="{07EE0FD5-BBE6-4E9A-9DE7-9D6C31EEF392}" srcOrd="3" destOrd="0" parTransId="{EF86B444-EA09-4663-9DED-24167CCB7B31}" sibTransId="{19760F9D-C675-474E-B0F2-B2ADD8B34848}"/>
    <dgm:cxn modelId="{F03712C0-EF28-4F28-98F2-8B6EBEB900A7}" srcId="{189894F7-D40F-479B-B246-096CF600114E}" destId="{171BBC29-457C-4387-BC9B-B78DE9E73224}" srcOrd="1" destOrd="0" parTransId="{EEFEA98D-2F12-4E5D-A028-F6D66A6371EA}" sibTransId="{B184D4F8-4E20-4D07-ADCF-1827CFBC7490}"/>
    <dgm:cxn modelId="{51E9C4C2-8D07-4BCB-B2DD-4A2AFB112781}" srcId="{019EE08F-B6EF-46FA-95F2-D923A9055382}" destId="{E9471DF4-350B-4D3B-9F98-BAF91DA9AD9B}" srcOrd="0" destOrd="0" parTransId="{8BFAF62A-B44A-4BF8-B4D7-4D2CC350409B}" sibTransId="{B9273819-1B9D-462B-8605-7B46C78F45E6}"/>
    <dgm:cxn modelId="{B1BACE1B-483B-4C86-916D-4843725944AA}" type="presOf" srcId="{07EE0FD5-BBE6-4E9A-9DE7-9D6C31EEF392}" destId="{E93E5246-98FA-44EC-95A9-804096D3B70F}" srcOrd="0" destOrd="4" presId="urn:microsoft.com/office/officeart/2005/8/layout/hProcess9"/>
    <dgm:cxn modelId="{69DBCF99-14AA-4502-9E8E-71666E8A24BB}" srcId="{019EE08F-B6EF-46FA-95F2-D923A9055382}" destId="{67C416FC-5590-400D-9685-3F53516CDEA9}" srcOrd="1" destOrd="0" parTransId="{5551C4CA-1FC1-4871-A8D3-61A8FDB06987}" sibTransId="{690A933A-369B-41C8-AFF2-14C2CB0E50EA}"/>
    <dgm:cxn modelId="{B9F7E0F5-A511-4015-83FA-E5D4E7F75C60}" srcId="{AECE4CBE-4D9D-41CD-8F49-06BA795C8579}" destId="{9074A546-7B81-4127-886A-373F05EF68C6}" srcOrd="1" destOrd="0" parTransId="{1AA3FB29-BF4B-4195-A359-9F9500C8A845}" sibTransId="{D3FF0754-6C13-48BF-AE1F-E763B947B859}"/>
    <dgm:cxn modelId="{7C470C0D-61CB-45D7-B961-685F91F41A11}" type="presOf" srcId="{084DC841-641E-43C2-86EF-CB9BDE5B2E79}" destId="{38CCF4CA-7106-47A1-90B9-F8617A1416CB}" srcOrd="0" destOrd="4" presId="urn:microsoft.com/office/officeart/2005/8/layout/hProcess9"/>
    <dgm:cxn modelId="{E256536F-2341-43A6-ACC0-0E0122357DEA}" type="presOf" srcId="{97E80710-6765-42BC-A1A7-48CBEA82F4E6}" destId="{73E6A204-AA86-42EE-A724-14908338A083}" srcOrd="0" destOrd="1" presId="urn:microsoft.com/office/officeart/2005/8/layout/hProcess9"/>
    <dgm:cxn modelId="{AC19C792-45F5-44F7-BB68-056A42A47BF0}" srcId="{30651B5A-E641-4156-AA21-3F0674DE57D5}" destId="{3EE716AA-0B91-4761-89E8-32041B8CDDF6}" srcOrd="3" destOrd="0" parTransId="{571EA038-422C-47FA-B8AB-D59406E2B277}" sibTransId="{9E3B09E7-A2B8-4948-B3E9-6B89D67F3EBA}"/>
    <dgm:cxn modelId="{1FA80644-0463-4A7F-AA7F-3E2097E07ADD}" srcId="{019EE08F-B6EF-46FA-95F2-D923A9055382}" destId="{17E76BEA-C578-4A6A-8BD8-1DAAE94C465E}" srcOrd="2" destOrd="0" parTransId="{52344D9A-8F0F-46E6-94B3-0098FE3EE14C}" sibTransId="{F565C000-D95E-4924-9EDB-4836C15638CB}"/>
    <dgm:cxn modelId="{54DDA25B-48B1-43ED-AA75-F46C1B5811FA}" type="presOf" srcId="{189894F7-D40F-479B-B246-096CF600114E}" destId="{31D23540-44AF-4DC4-862A-3D4A70F6A79C}" srcOrd="0" destOrd="0" presId="urn:microsoft.com/office/officeart/2005/8/layout/hProcess9"/>
    <dgm:cxn modelId="{18DC8EC8-39A6-4841-B5CC-27CB20D60404}" srcId="{189894F7-D40F-479B-B246-096CF600114E}" destId="{5FEC0CB5-CC93-4A47-9825-DB99FD49B9E7}" srcOrd="2" destOrd="0" parTransId="{C93A2242-33DE-4D8D-8058-B4A22ED57FE7}" sibTransId="{0DFA2312-9700-402A-92B8-E9905FEF2EED}"/>
    <dgm:cxn modelId="{1BF9F364-E6B1-4C76-AA7A-A50EC50DE908}" type="presOf" srcId="{9074A546-7B81-4127-886A-373F05EF68C6}" destId="{38CCF4CA-7106-47A1-90B9-F8617A1416CB}" srcOrd="0" destOrd="2" presId="urn:microsoft.com/office/officeart/2005/8/layout/hProcess9"/>
    <dgm:cxn modelId="{F6420EB6-A20D-4E68-ACC8-0F0BCD58C61A}" type="presOf" srcId="{20133CF4-9EB1-48A9-BF19-FB2755D7B497}" destId="{37834FB0-AB48-40C1-A66F-1F5934E0433A}" srcOrd="0" destOrd="1" presId="urn:microsoft.com/office/officeart/2005/8/layout/hProcess9"/>
    <dgm:cxn modelId="{3A0EF0AB-49FA-48AA-B808-4AF30DE77E47}" srcId="{AECE4CBE-4D9D-41CD-8F49-06BA795C8579}" destId="{084DC841-641E-43C2-86EF-CB9BDE5B2E79}" srcOrd="3" destOrd="0" parTransId="{E216B626-96EF-4E1C-9C85-29DCD26D4BBF}" sibTransId="{64518EF0-B95E-49DD-A469-C4AB0D4BD542}"/>
    <dgm:cxn modelId="{2BB7FDA5-EE7C-4A96-A69B-B1DBBBC1D701}" type="presOf" srcId="{30651B5A-E641-4156-AA21-3F0674DE57D5}" destId="{86C156E8-820B-4726-B515-4298600F2137}" srcOrd="0" destOrd="0" presId="urn:microsoft.com/office/officeart/2005/8/layout/hProcess9"/>
    <dgm:cxn modelId="{BFE12CF7-924F-4CEC-9F4F-00FBF8E27408}" srcId="{30651B5A-E641-4156-AA21-3F0674DE57D5}" destId="{189894F7-D40F-479B-B246-096CF600114E}" srcOrd="4" destOrd="0" parTransId="{FAAEF142-DAD0-4C68-8CFD-AF73E5785F3C}" sibTransId="{BAC55E64-A95A-48CA-A62B-AA0BB61550CC}"/>
    <dgm:cxn modelId="{70084ED0-2578-4882-8ED1-A35E983C8D99}" srcId="{30651B5A-E641-4156-AA21-3F0674DE57D5}" destId="{C5CC0D76-87B7-441A-9CFA-3D1F2913CA71}" srcOrd="0" destOrd="0" parTransId="{AAF76F6C-7555-42EB-80A9-8DDC402D3F61}" sibTransId="{FBAF9806-38B4-48D3-B6F0-00743887ABA8}"/>
    <dgm:cxn modelId="{1178BE4F-5CBE-4B41-AF22-A0C5673C945E}" type="presOf" srcId="{4FCFD4E9-3539-4C0C-B546-58D24CF50F77}" destId="{FC54E70B-70F0-4015-99D3-39B803059C5C}" srcOrd="0" destOrd="1" presId="urn:microsoft.com/office/officeart/2005/8/layout/hProcess9"/>
    <dgm:cxn modelId="{C5D7D3F8-E409-4E97-A3A6-DCD1EDFAB856}" srcId="{30651B5A-E641-4156-AA21-3F0674DE57D5}" destId="{D422EF30-3D75-4220-A932-41DAF98096D8}" srcOrd="5" destOrd="0" parTransId="{DC3AC824-EF66-467D-8D73-D0BA80A81C12}" sibTransId="{ADE45E32-B296-4768-85AB-8F4ACBE9C34A}"/>
    <dgm:cxn modelId="{14F8E572-3731-4F28-99A6-1A4DB69C152F}" type="presOf" srcId="{2188A62D-BC44-4EA2-8C8A-29B12C2CB4CE}" destId="{38CCF4CA-7106-47A1-90B9-F8617A1416CB}" srcOrd="0" destOrd="3" presId="urn:microsoft.com/office/officeart/2005/8/layout/hProcess9"/>
    <dgm:cxn modelId="{EDBF1293-5062-4EDA-B6D2-6A3C7E93D93F}" srcId="{D422EF30-3D75-4220-A932-41DAF98096D8}" destId="{D6C83789-1243-4649-A626-681F2DC834FE}" srcOrd="2" destOrd="0" parTransId="{B2F3474B-337E-463A-8D2F-C11C2E65A298}" sibTransId="{5167E9F1-2A9D-4A9C-9AAC-F9E123F3556A}"/>
    <dgm:cxn modelId="{A916B679-705A-4ACE-8F9A-6B6C96DF63DA}" type="presOf" srcId="{AECE4CBE-4D9D-41CD-8F49-06BA795C8579}" destId="{38CCF4CA-7106-47A1-90B9-F8617A1416CB}" srcOrd="0" destOrd="0" presId="urn:microsoft.com/office/officeart/2005/8/layout/hProcess9"/>
    <dgm:cxn modelId="{DEF45750-E791-47B4-ADBB-71E0C24566D4}" type="presOf" srcId="{A120233A-EDC5-41D8-9EA7-CFA5F8260292}" destId="{FC54E70B-70F0-4015-99D3-39B803059C5C}" srcOrd="0" destOrd="2" presId="urn:microsoft.com/office/officeart/2005/8/layout/hProcess9"/>
    <dgm:cxn modelId="{425AE1AC-BA5D-43A9-AA2A-4127E4EEF179}" type="presOf" srcId="{5FEC0CB5-CC93-4A47-9825-DB99FD49B9E7}" destId="{31D23540-44AF-4DC4-862A-3D4A70F6A79C}" srcOrd="0" destOrd="3" presId="urn:microsoft.com/office/officeart/2005/8/layout/hProcess9"/>
    <dgm:cxn modelId="{3D8B1F6D-2DEA-4FBA-9ADE-48BE2DBA7833}" type="presOf" srcId="{68134ED7-40DA-436C-84DF-9AED445C8A6D}" destId="{73E6A204-AA86-42EE-A724-14908338A083}" srcOrd="0" destOrd="2" presId="urn:microsoft.com/office/officeart/2005/8/layout/hProcess9"/>
    <dgm:cxn modelId="{E67C2CB7-9DE7-4B9C-9BB7-FE00F4623CB7}" srcId="{D422EF30-3D75-4220-A932-41DAF98096D8}" destId="{68134ED7-40DA-436C-84DF-9AED445C8A6D}" srcOrd="1" destOrd="0" parTransId="{0E970E36-D9A0-4D5D-8C44-F774B0948CFC}" sibTransId="{99A8C996-1949-41C8-8964-1AF6B7DBAEB2}"/>
    <dgm:cxn modelId="{D44F2128-DEE6-4E0C-BE3B-A74AC41D432B}" type="presOf" srcId="{D422EF30-3D75-4220-A932-41DAF98096D8}" destId="{73E6A204-AA86-42EE-A724-14908338A083}" srcOrd="0" destOrd="0" presId="urn:microsoft.com/office/officeart/2005/8/layout/hProcess9"/>
    <dgm:cxn modelId="{8ADE0E55-F89F-4D94-B189-6132CC8AD2A2}" type="presOf" srcId="{C5CC0D76-87B7-441A-9CFA-3D1F2913CA71}" destId="{37834FB0-AB48-40C1-A66F-1F5934E0433A}" srcOrd="0" destOrd="0" presId="urn:microsoft.com/office/officeart/2005/8/layout/hProcess9"/>
    <dgm:cxn modelId="{F6C8A9F1-82D5-45D3-8195-B1C61E3A51EF}" srcId="{3EE716AA-0B91-4761-89E8-32041B8CDDF6}" destId="{A120233A-EDC5-41D8-9EA7-CFA5F8260292}" srcOrd="1" destOrd="0" parTransId="{E4F27057-DBA9-4895-9305-6CBDB85D7554}" sibTransId="{3892DA8C-05EB-4322-B38B-3776F872104B}"/>
    <dgm:cxn modelId="{6B25AE4A-2A16-49E7-8C17-2BF536678C59}" type="presOf" srcId="{3EE716AA-0B91-4761-89E8-32041B8CDDF6}" destId="{FC54E70B-70F0-4015-99D3-39B803059C5C}" srcOrd="0" destOrd="0" presId="urn:microsoft.com/office/officeart/2005/8/layout/hProcess9"/>
    <dgm:cxn modelId="{D3A91BA0-22A4-43CA-ABD2-797396B068D0}" srcId="{30651B5A-E641-4156-AA21-3F0674DE57D5}" destId="{019EE08F-B6EF-46FA-95F2-D923A9055382}" srcOrd="2" destOrd="0" parTransId="{69E79FE3-4C13-47E3-B226-A5DF9CCB9FA5}" sibTransId="{DCD4347B-0D10-4D01-A068-7DA03202303F}"/>
    <dgm:cxn modelId="{D5A5065C-C06C-40CB-803B-D9F5A3102560}" type="presOf" srcId="{FAD98863-F9D4-4ACC-8A03-52F4EC71155A}" destId="{37834FB0-AB48-40C1-A66F-1F5934E0433A}" srcOrd="0" destOrd="2" presId="urn:microsoft.com/office/officeart/2005/8/layout/hProcess9"/>
    <dgm:cxn modelId="{237E0BDC-D7F7-4B50-B082-AB8109DCBD95}" type="presParOf" srcId="{86C156E8-820B-4726-B515-4298600F2137}" destId="{41F74B48-CB95-49B5-836C-1CD83842CE61}" srcOrd="0" destOrd="0" presId="urn:microsoft.com/office/officeart/2005/8/layout/hProcess9"/>
    <dgm:cxn modelId="{CE0FD2E7-4D12-4ACC-9384-7D22CEB672C1}" type="presParOf" srcId="{86C156E8-820B-4726-B515-4298600F2137}" destId="{7E18B54F-9DFE-4445-859C-A832EAF64450}" srcOrd="1" destOrd="0" presId="urn:microsoft.com/office/officeart/2005/8/layout/hProcess9"/>
    <dgm:cxn modelId="{A0B61A9E-566D-406B-93C4-6E241F2B7771}" type="presParOf" srcId="{7E18B54F-9DFE-4445-859C-A832EAF64450}" destId="{37834FB0-AB48-40C1-A66F-1F5934E0433A}" srcOrd="0" destOrd="0" presId="urn:microsoft.com/office/officeart/2005/8/layout/hProcess9"/>
    <dgm:cxn modelId="{3DDC75FB-974A-4A00-9FD6-5E4D9C069C4D}" type="presParOf" srcId="{7E18B54F-9DFE-4445-859C-A832EAF64450}" destId="{B28AAC80-A39B-40E9-A638-AF9EA9C75543}" srcOrd="1" destOrd="0" presId="urn:microsoft.com/office/officeart/2005/8/layout/hProcess9"/>
    <dgm:cxn modelId="{A24D85B8-7C9A-41DE-B75D-45F8C22415A7}" type="presParOf" srcId="{7E18B54F-9DFE-4445-859C-A832EAF64450}" destId="{38CCF4CA-7106-47A1-90B9-F8617A1416CB}" srcOrd="2" destOrd="0" presId="urn:microsoft.com/office/officeart/2005/8/layout/hProcess9"/>
    <dgm:cxn modelId="{9F9D0CF0-D0E4-406B-9482-DA6D73949DE3}" type="presParOf" srcId="{7E18B54F-9DFE-4445-859C-A832EAF64450}" destId="{2EA64105-5D01-4860-907D-C406D0787565}" srcOrd="3" destOrd="0" presId="urn:microsoft.com/office/officeart/2005/8/layout/hProcess9"/>
    <dgm:cxn modelId="{CEEB5673-C657-4755-B5C3-EABBC92AC9E1}" type="presParOf" srcId="{7E18B54F-9DFE-4445-859C-A832EAF64450}" destId="{E93E5246-98FA-44EC-95A9-804096D3B70F}" srcOrd="4" destOrd="0" presId="urn:microsoft.com/office/officeart/2005/8/layout/hProcess9"/>
    <dgm:cxn modelId="{9127503F-141E-4183-A777-F958313F8DA5}" type="presParOf" srcId="{7E18B54F-9DFE-4445-859C-A832EAF64450}" destId="{DEFB2F1F-ACAC-4778-A486-4FCEA1FAF305}" srcOrd="5" destOrd="0" presId="urn:microsoft.com/office/officeart/2005/8/layout/hProcess9"/>
    <dgm:cxn modelId="{04D64F1F-B521-480D-96DE-26D363BE88AC}" type="presParOf" srcId="{7E18B54F-9DFE-4445-859C-A832EAF64450}" destId="{FC54E70B-70F0-4015-99D3-39B803059C5C}" srcOrd="6" destOrd="0" presId="urn:microsoft.com/office/officeart/2005/8/layout/hProcess9"/>
    <dgm:cxn modelId="{B50FAEDF-3357-4852-A41F-BF95F42C2D9B}" type="presParOf" srcId="{7E18B54F-9DFE-4445-859C-A832EAF64450}" destId="{FB81CBB4-841D-46B5-844E-D962E72A1C91}" srcOrd="7" destOrd="0" presId="urn:microsoft.com/office/officeart/2005/8/layout/hProcess9"/>
    <dgm:cxn modelId="{5A94B3ED-7857-451C-B6A5-07C2A5529D5D}" type="presParOf" srcId="{7E18B54F-9DFE-4445-859C-A832EAF64450}" destId="{31D23540-44AF-4DC4-862A-3D4A70F6A79C}" srcOrd="8" destOrd="0" presId="urn:microsoft.com/office/officeart/2005/8/layout/hProcess9"/>
    <dgm:cxn modelId="{A4680DBF-1936-4DC3-BEF8-A5CF28ADDD2F}" type="presParOf" srcId="{7E18B54F-9DFE-4445-859C-A832EAF64450}" destId="{BCE1930A-F870-43BB-A0F5-BBEF604C1B6C}" srcOrd="9" destOrd="0" presId="urn:microsoft.com/office/officeart/2005/8/layout/hProcess9"/>
    <dgm:cxn modelId="{891823BA-14D2-4A13-A582-DB2F2A4E4DE8}" type="presParOf" srcId="{7E18B54F-9DFE-4445-859C-A832EAF64450}" destId="{73E6A204-AA86-42EE-A724-14908338A08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4B48-CB95-49B5-836C-1CD83842CE61}">
      <dsp:nvSpPr>
        <dsp:cNvPr id="0" name=""/>
        <dsp:cNvSpPr/>
      </dsp:nvSpPr>
      <dsp:spPr>
        <a:xfrm>
          <a:off x="617219" y="0"/>
          <a:ext cx="6995160" cy="518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34FB0-AB48-40C1-A66F-1F5934E0433A}">
      <dsp:nvSpPr>
        <dsp:cNvPr id="0" name=""/>
        <dsp:cNvSpPr/>
      </dsp:nvSpPr>
      <dsp:spPr>
        <a:xfrm>
          <a:off x="2260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Data Understanding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Analyze dataset structure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200" b="1" kern="1200" dirty="0" smtClean="0">
              <a:solidFill>
                <a:schemeClr val="accent6">
                  <a:lumMod val="75000"/>
                </a:schemeClr>
              </a:solidFill>
            </a:rPr>
            <a:t> </a:t>
          </a:r>
          <a:r>
            <a:rPr lang="en-US" sz="1000" b="1" kern="1200" dirty="0" smtClean="0"/>
            <a:t>- Features, Shape, Null Values</a:t>
          </a:r>
          <a:endParaRPr lang="en-US" sz="1000" kern="1200" dirty="0"/>
        </a:p>
      </dsp:txBody>
      <dsp:txXfrm>
        <a:off x="66502" y="1618722"/>
        <a:ext cx="1187528" cy="1944156"/>
      </dsp:txXfrm>
    </dsp:sp>
    <dsp:sp modelId="{38CCF4CA-7106-47A1-90B9-F8617A1416CB}">
      <dsp:nvSpPr>
        <dsp:cNvPr id="0" name=""/>
        <dsp:cNvSpPr/>
      </dsp:nvSpPr>
      <dsp:spPr>
        <a:xfrm>
          <a:off x="1384073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EDA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Descriptive statistics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Outliers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Plots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kern="1200" dirty="0" smtClean="0"/>
            <a:t> – Skewness, No outliers, Irrevant data, Key Features</a:t>
          </a:r>
          <a:endParaRPr lang="en-US" sz="1000" kern="1200" dirty="0"/>
        </a:p>
      </dsp:txBody>
      <dsp:txXfrm>
        <a:off x="1448315" y="1618722"/>
        <a:ext cx="1187528" cy="1944156"/>
      </dsp:txXfrm>
    </dsp:sp>
    <dsp:sp modelId="{E93E5246-98FA-44EC-95A9-804096D3B70F}">
      <dsp:nvSpPr>
        <dsp:cNvPr id="0" name=""/>
        <dsp:cNvSpPr/>
      </dsp:nvSpPr>
      <dsp:spPr>
        <a:xfrm>
          <a:off x="2765886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Cleaning &amp; Preprocessing</a:t>
          </a:r>
          <a:endParaRPr lang="en-US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Handle missing values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Drop unnecessary columns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Encode categorical variables </a:t>
          </a:r>
          <a:endParaRPr lang="en-US" sz="9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Result </a:t>
          </a:r>
          <a:r>
            <a:rPr lang="en-US" sz="900" kern="1200" dirty="0" smtClean="0"/>
            <a:t>– Clean Data  with proper Encoding</a:t>
          </a:r>
          <a:endParaRPr lang="en-US" sz="900" kern="1200" dirty="0"/>
        </a:p>
      </dsp:txBody>
      <dsp:txXfrm>
        <a:off x="2830128" y="1618722"/>
        <a:ext cx="1187528" cy="1944156"/>
      </dsp:txXfrm>
    </dsp:sp>
    <dsp:sp modelId="{FC54E70B-70F0-4015-99D3-39B803059C5C}">
      <dsp:nvSpPr>
        <dsp:cNvPr id="0" name=""/>
        <dsp:cNvSpPr/>
      </dsp:nvSpPr>
      <dsp:spPr>
        <a:xfrm>
          <a:off x="4147700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Feature Scaling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MinMaxScaler 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StandardScaler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kern="1200" dirty="0" smtClean="0"/>
            <a:t> – Stability, Convergence</a:t>
          </a:r>
          <a:endParaRPr lang="en-US" sz="1000" kern="1200" dirty="0"/>
        </a:p>
      </dsp:txBody>
      <dsp:txXfrm>
        <a:off x="4211942" y="1618722"/>
        <a:ext cx="1187528" cy="1944156"/>
      </dsp:txXfrm>
    </dsp:sp>
    <dsp:sp modelId="{31D23540-44AF-4DC4-862A-3D4A70F6A79C}">
      <dsp:nvSpPr>
        <dsp:cNvPr id="0" name=""/>
        <dsp:cNvSpPr/>
      </dsp:nvSpPr>
      <dsp:spPr>
        <a:xfrm>
          <a:off x="5529513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 Selection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XGBoost</a:t>
          </a:r>
          <a:r>
            <a:rPr lang="en-US" sz="1000" kern="1200" dirty="0" smtClean="0"/>
            <a:t> (Boosting-based approach)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Logistic Regression</a:t>
          </a:r>
          <a:r>
            <a:rPr lang="en-US" sz="1000" kern="1200" dirty="0" smtClean="0"/>
            <a:t> (Baseline model)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Random Forest</a:t>
          </a:r>
          <a:r>
            <a:rPr lang="en-US" sz="1000" kern="1200" dirty="0" smtClean="0"/>
            <a:t> (Ensemble method)</a:t>
          </a:r>
          <a:endParaRPr lang="en-US" sz="1000" kern="1200" dirty="0"/>
        </a:p>
      </dsp:txBody>
      <dsp:txXfrm>
        <a:off x="5593755" y="1618722"/>
        <a:ext cx="1187528" cy="1944156"/>
      </dsp:txXfrm>
    </dsp:sp>
    <dsp:sp modelId="{73E6A204-AA86-42EE-A724-14908338A083}">
      <dsp:nvSpPr>
        <dsp:cNvPr id="0" name=""/>
        <dsp:cNvSpPr/>
      </dsp:nvSpPr>
      <dsp:spPr>
        <a:xfrm>
          <a:off x="6911326" y="1554480"/>
          <a:ext cx="1316012" cy="207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 Evaluation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Accuracy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F1-score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Confusion_matrix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Result</a:t>
          </a:r>
          <a:r>
            <a:rPr lang="en-US" sz="1000" kern="1200" dirty="0" smtClean="0"/>
            <a:t> – Best accurate model</a:t>
          </a:r>
          <a:endParaRPr lang="en-US" sz="1000" kern="1200" dirty="0"/>
        </a:p>
      </dsp:txBody>
      <dsp:txXfrm>
        <a:off x="6975568" y="1618722"/>
        <a:ext cx="1187528" cy="194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9824-74C5-4FC5-AF4A-2F8333AC4B22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0DDF-C24E-44EE-956F-8D05ADE74E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0DDF-C24E-44EE-956F-8D05ADE74E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7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2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1035-4C09-4FD5-A009-EBEB1ADB412E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1282-BA05-4E02-A3EA-CE3DF64907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b="1" dirty="0"/>
              <a:t>Exploring Mental Health </a:t>
            </a:r>
            <a:r>
              <a:rPr lang="en-US" sz="8000" b="1" dirty="0" smtClean="0"/>
              <a:t>Data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6400800" cy="1752600"/>
          </a:xfrm>
        </p:spPr>
        <p:txBody>
          <a:bodyPr/>
          <a:lstStyle/>
          <a:p>
            <a:r>
              <a:rPr lang="en-US" dirty="0" smtClean="0"/>
              <a:t>Presented By :</a:t>
            </a:r>
          </a:p>
          <a:p>
            <a:r>
              <a:rPr lang="en-US" dirty="0" smtClean="0"/>
              <a:t>Bindu (21F2000511)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2390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Exploring Mental Health Data</a:t>
            </a:r>
            <a:br>
              <a:rPr lang="en-US" dirty="0" smtClean="0"/>
            </a:br>
            <a:r>
              <a:rPr lang="en-US" sz="2000" dirty="0" smtClean="0"/>
              <a:t>A Data-Driven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Problem </a:t>
            </a:r>
            <a:r>
              <a:rPr lang="en-US" b="1" dirty="0"/>
              <a:t>Statement: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Depression is a growing global concern.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Predict key risk factors.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Objective</a:t>
            </a:r>
            <a:r>
              <a:rPr lang="en-US" b="1" dirty="0"/>
              <a:t>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Identify key risk factors using data analysis.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Use machine learning to uncover hidden patterns.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7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665"/>
            <a:ext cx="2133600" cy="19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Project Workflow: Depression Prediction</a:t>
            </a:r>
            <a:endParaRPr lang="en-US" sz="3600" i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38662"/>
              </p:ext>
            </p:extLst>
          </p:nvPr>
        </p:nvGraphicFramePr>
        <p:xfrm>
          <a:off x="457200" y="13716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7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Source: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Kaggle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-Playground Series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Exploring Mental Health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Key Variables: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19400"/>
            <a:ext cx="3200401" cy="34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Tools and Technology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981200"/>
            <a:ext cx="4800600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800601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5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Key </a:t>
            </a:r>
            <a:r>
              <a:rPr lang="en-US" sz="2600" b="1" dirty="0" smtClean="0"/>
              <a:t>Observations: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Skewness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Analysis (Descriptive Statistics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features have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right skewness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significant outliers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detected.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Influential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Factors :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Name,City,Dietary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Habits-Less influential factors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98" y="2133599"/>
            <a:ext cx="2835275" cy="1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10" y="2101515"/>
            <a:ext cx="2804403" cy="155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76" y="5257800"/>
            <a:ext cx="5502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97" y="3733800"/>
            <a:ext cx="2622550" cy="137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55" y="3810583"/>
            <a:ext cx="2696746" cy="137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98" y="1524000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8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 &amp; 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Cleaning &amp;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 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Missing Values: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Median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Imputation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Dropped unnecessary columns.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Encoding Methods: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LabelEncoding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Scaling: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/>
              <a:t>Scaling </a:t>
            </a:r>
            <a:r>
              <a:rPr lang="en-US" sz="1800" b="1" dirty="0" smtClean="0"/>
              <a:t>Techniques </a:t>
            </a:r>
            <a:r>
              <a:rPr lang="en-US" sz="1800" dirty="0" smtClean="0"/>
              <a:t>: Used </a:t>
            </a:r>
            <a:r>
              <a:rPr lang="en-US" sz="1800" b="1" dirty="0"/>
              <a:t>StandardScaler</a:t>
            </a:r>
            <a:r>
              <a:rPr lang="en-US" sz="1800" b="1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810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3330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6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02235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Aft>
                <a:spcPts val="2400"/>
              </a:spcAft>
            </a:pPr>
            <a:r>
              <a:rPr lang="en-US" sz="4000" dirty="0" smtClean="0"/>
              <a:t>Model Selection</a:t>
            </a:r>
            <a:r>
              <a:rPr lang="en-US" sz="4000" dirty="0"/>
              <a:t> </a:t>
            </a:r>
            <a:r>
              <a:rPr lang="en-US" sz="4000" dirty="0" smtClean="0"/>
              <a:t>&amp; Model Evaluation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Dummy Model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Baseline: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Dummy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Classifier Score: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0.81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Train-Test Split: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split for training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Performance (With Hyperparameter Tuning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Model: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XGBoost with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GridSearchCV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Highest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0.93855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b="1" dirty="0"/>
              <a:t>True Negatives (TN) = 22,242</a:t>
            </a:r>
            <a:r>
              <a:rPr lang="en-US" sz="1600" dirty="0"/>
              <a:t> </a:t>
            </a:r>
            <a:endParaRPr lang="en-US" sz="1600" dirty="0" smtClean="0"/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b="1" dirty="0" smtClean="0"/>
              <a:t>True </a:t>
            </a:r>
            <a:r>
              <a:rPr lang="en-US" sz="1600" b="1" dirty="0"/>
              <a:t>Positives (TP) = </a:t>
            </a:r>
            <a:r>
              <a:rPr lang="en-US" sz="1600" b="1" dirty="0" smtClean="0"/>
              <a:t>4,053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53038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643" y="4495800"/>
            <a:ext cx="5111750" cy="5334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63" y="3505200"/>
            <a:ext cx="530383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8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Key Findings – Factor Analysis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589088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Correlation Heatmap Insights: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Age has a negative correlation (-0.56) → Younger individuals more affected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Academic pressure &amp; financial stress increase depression risk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Suicidal thoughts have a strong positive correlation (0.35)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51288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Feature Importance Analysis: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Suicidal </a:t>
            </a:r>
            <a:r>
              <a:rPr lang="en-US" dirty="0"/>
              <a:t>thoughts </a:t>
            </a:r>
            <a:r>
              <a:rPr lang="en-US" dirty="0" smtClean="0"/>
              <a:t>is the top predictor of mental health issues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Age</a:t>
            </a:r>
            <a:r>
              <a:rPr lang="en-US" dirty="0" smtClean="0"/>
              <a:t>, Academic stress, and Financial Stress play a crucial role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4038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136368"/>
            <a:ext cx="4041775" cy="315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7" y="3200400"/>
            <a:ext cx="424387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 </a:t>
            </a:r>
            <a:r>
              <a:rPr lang="en-US" dirty="0" smtClean="0"/>
              <a:t>&amp;</a:t>
            </a:r>
            <a:r>
              <a:rPr lang="en-US"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next: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Chatbot for Stress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Real-time mental health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insights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Study &amp; Career Planner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AI-driven academic &amp; job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guidance</a:t>
            </a:r>
          </a:p>
          <a:p>
            <a:pPr marL="514350" indent="-457200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sum up: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Youth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at Higher Risk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Pressure from finances &amp;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academics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&amp; Prevent Depression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Data-driven early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intervention</a:t>
            </a:r>
          </a:p>
          <a:p>
            <a:pPr lvl="2"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Empowering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Student Well-being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Proactive mental health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pPr lvl="2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412</Words>
  <Application>Microsoft Office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Exploring Mental Health Data</vt:lpstr>
      <vt:lpstr> Exploring Mental Health Data A Data-Driven Approach </vt:lpstr>
      <vt:lpstr>Project Workflow: Depression Prediction</vt:lpstr>
      <vt:lpstr>Data &amp; Technology</vt:lpstr>
      <vt:lpstr>Exploratory Data Analysis (EDA)</vt:lpstr>
      <vt:lpstr>Data Preprocessing &amp; Feature Scaling</vt:lpstr>
      <vt:lpstr>Model Selection &amp; Model Evaluation</vt:lpstr>
      <vt:lpstr>Key Findings – Factor Analysis</vt:lpstr>
      <vt:lpstr>Future Scope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Mental Health Data A Data-Driven Approach</dc:title>
  <dc:creator>moon</dc:creator>
  <cp:lastModifiedBy>moon</cp:lastModifiedBy>
  <cp:revision>61</cp:revision>
  <dcterms:created xsi:type="dcterms:W3CDTF">2025-02-09T11:03:36Z</dcterms:created>
  <dcterms:modified xsi:type="dcterms:W3CDTF">2025-05-22T09:34:34Z</dcterms:modified>
</cp:coreProperties>
</file>