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938f5aa00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938f5aa0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50b95f00e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50b95f00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24250" y="1769075"/>
            <a:ext cx="8695500" cy="129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level fairness in Programmable WLANs - A Distributed Approach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32350" y="435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>
                <a:solidFill>
                  <a:schemeClr val="lt2"/>
                </a:solidFill>
              </a:rPr>
              <a:t>Problems to address</a:t>
            </a:r>
            <a:endParaRPr sz="3500">
              <a:solidFill>
                <a:schemeClr val="lt2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32350" y="1304875"/>
            <a:ext cx="35832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4294967295" type="body"/>
          </p:nvPr>
        </p:nvSpPr>
        <p:spPr>
          <a:xfrm>
            <a:off x="671200" y="1304875"/>
            <a:ext cx="29061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User specific fairness</a:t>
            </a:r>
            <a:endParaRPr sz="2145"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 txBox="1"/>
          <p:nvPr>
            <p:ph idx="4294967295" type="body"/>
          </p:nvPr>
        </p:nvSpPr>
        <p:spPr>
          <a:xfrm>
            <a:off x="432350" y="2070575"/>
            <a:ext cx="37101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FAFA</a:t>
            </a:r>
            <a:r>
              <a:rPr lang="en"/>
              <a:t> concentrates on achieving fair throughput among all wireless stations (STAs) connected to the Pro-AP. It doesn't consider fairness issues between users within a single STA. 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4811375" y="1304875"/>
            <a:ext cx="38580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4294967295" type="body"/>
          </p:nvPr>
        </p:nvSpPr>
        <p:spPr>
          <a:xfrm>
            <a:off x="5122750" y="1304875"/>
            <a:ext cx="32751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600">
                <a:solidFill>
                  <a:schemeClr val="lt1"/>
                </a:solidFill>
              </a:rPr>
              <a:t>Application specific fairness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 txBox="1"/>
          <p:nvPr>
            <p:ph idx="4294967295" type="body"/>
          </p:nvPr>
        </p:nvSpPr>
        <p:spPr>
          <a:xfrm>
            <a:off x="4880550" y="2070575"/>
            <a:ext cx="37890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FAFA</a:t>
            </a:r>
            <a:r>
              <a:rPr lang="en"/>
              <a:t> considers transport protocols (TCP/UDP) but might not address fairness needs of specific applications. Meaning, it treats all applications within a transport protocol equally.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265500" y="1180950"/>
            <a:ext cx="4045200" cy="9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Solution</a:t>
            </a:r>
            <a:endParaRPr sz="3500"/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265500" y="2235600"/>
            <a:ext cx="40452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Context level fairness aggregation</a:t>
            </a:r>
            <a:endParaRPr sz="1900"/>
          </a:p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4939500" y="7818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Offers distributed control i.e,</a:t>
            </a:r>
            <a:r>
              <a:rPr lang="en"/>
              <a:t> shares the workload among devices, potentially reducing strain on the AP.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Offers adaptability where devices can adjust fairness based on local conditions and user needs.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567400" y="168250"/>
            <a:ext cx="8067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>
                <a:solidFill>
                  <a:schemeClr val="lt2"/>
                </a:solidFill>
              </a:rPr>
              <a:t>Redesign of Pro-AP</a:t>
            </a:r>
            <a:endParaRPr sz="3500">
              <a:solidFill>
                <a:schemeClr val="lt2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675" y="1146325"/>
            <a:ext cx="6146825" cy="35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29150" y="96850"/>
            <a:ext cx="29640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3550"/>
              <a:t>Algorithm</a:t>
            </a:r>
            <a:endParaRPr sz="3550"/>
          </a:p>
        </p:txBody>
      </p:sp>
      <p:sp>
        <p:nvSpPr>
          <p:cNvPr id="89" name="Google Shape;89;p17"/>
          <p:cNvSpPr txBox="1"/>
          <p:nvPr/>
        </p:nvSpPr>
        <p:spPr>
          <a:xfrm>
            <a:off x="299100" y="846475"/>
            <a:ext cx="8545800" cy="3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AutoNum type="arabicPeriod"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nitialization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User information and context from context database.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AutoNum type="arabicPeriod"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User Information Update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Update channel SNR for each user.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AutoNum type="arabicPeriod"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Context-aware weighting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Update weight based on obtained context.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AutoNum type="arabicPeriod"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Demand-Supply Ratio (DSR) calculation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Calculate DSR for each user.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AutoNum type="arabicPeriod"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Fairness Evaluation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Calculate Jain’s Fairness Index (JFI).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29150" y="96850"/>
            <a:ext cx="44430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3550"/>
              <a:t>Algorithm - Contd.</a:t>
            </a:r>
            <a:endParaRPr sz="3550"/>
          </a:p>
        </p:txBody>
      </p:sp>
      <p:sp>
        <p:nvSpPr>
          <p:cNvPr id="95" name="Google Shape;95;p18"/>
          <p:cNvSpPr txBox="1"/>
          <p:nvPr/>
        </p:nvSpPr>
        <p:spPr>
          <a:xfrm>
            <a:off x="279075" y="777250"/>
            <a:ext cx="8222700" cy="4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6. FAFA trigger check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FAFA is activated when the fairness metric is below a threshold value.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7. Determination of  aggregation size (AGG_SIZE)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Use FAFA/context-aware mode to determine AGG_SIZE and prioritize users with     lower weighted DSR for smaller aggregation sizes.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8. Aggregation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</a:t>
            </a: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Transmit frames according to the determined aggregation sizes.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9. Adaptation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</a:t>
            </a: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Based on reports/fairness metric changes, the Pro-AP can dynamically adjust aggregation sizes or switch between FAFA and context-aware modes.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567400" y="168250"/>
            <a:ext cx="8067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>
                <a:solidFill>
                  <a:schemeClr val="lt2"/>
                </a:solidFill>
              </a:rPr>
              <a:t>Evaluation metrics</a:t>
            </a:r>
            <a:endParaRPr sz="3500">
              <a:solidFill>
                <a:schemeClr val="lt2"/>
              </a:solidFill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697050" y="846475"/>
            <a:ext cx="77499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rabicPeriod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Delay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 = Time taken for a packet to travel from source to destination in sec</a:t>
            </a:r>
            <a:endParaRPr i="1"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rabicPeriod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Jitter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 = Absolute_Difference { Delay - Average_Delay }</a:t>
            </a:r>
            <a:endParaRPr i="1"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rabicPeriod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Throughput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 = Total amt. of data transferred (in bits)/Time interval(sec)</a:t>
            </a:r>
            <a:endParaRPr i="1"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rabicPeriod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Frames-Success Delivery Rate (FSDR)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FSDR = (Number of successfully delivered frames) / (Total number of transmitted frames) * 100</a:t>
            </a:r>
            <a:endParaRPr i="1"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rabicPeriod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Packet overhead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Packet_Overhead = Total_Packet_Size - Payload_Size</a:t>
            </a:r>
            <a:endParaRPr i="1"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00100" y="1143500"/>
            <a:ext cx="4045200" cy="7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Visualization</a:t>
            </a:r>
            <a:endParaRPr sz="3500"/>
          </a:p>
        </p:txBody>
      </p:sp>
      <p:sp>
        <p:nvSpPr>
          <p:cNvPr id="107" name="Google Shape;107;p20"/>
          <p:cNvSpPr txBox="1"/>
          <p:nvPr>
            <p:ph idx="1" type="subTitle"/>
          </p:nvPr>
        </p:nvSpPr>
        <p:spPr>
          <a:xfrm>
            <a:off x="763450" y="2011275"/>
            <a:ext cx="3286800" cy="16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User demand and supply of multiple users using AWGN considering weighting factors based on context alongside DSR</a:t>
            </a:r>
            <a:r>
              <a:rPr lang="en" sz="1900">
                <a:solidFill>
                  <a:schemeClr val="lt2"/>
                </a:solidFill>
              </a:rPr>
              <a:t>.</a:t>
            </a:r>
            <a:endParaRPr sz="1900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125" y="1065600"/>
            <a:ext cx="4045200" cy="28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