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38d235de7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38d235de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58f1cd960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58f1cd96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58f1cd960_2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58f1cd96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58f1cd960_2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58f1cd960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52100" y="1445850"/>
            <a:ext cx="8448900" cy="21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Fairness and Applications’ transport protocol aware frame aggregation using programmable WLANs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179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Challenges to address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432350" y="1120350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432350" y="126705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4"/>
          <p:cNvSpPr txBox="1"/>
          <p:nvPr>
            <p:ph idx="4294967295" type="body"/>
          </p:nvPr>
        </p:nvSpPr>
        <p:spPr>
          <a:xfrm>
            <a:off x="431150" y="1853825"/>
            <a:ext cx="2471700" cy="28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Fairness issue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Local frame aggregation schemes could lead to unfairness issues among STAs (Wi-Fi stations) with poor signal strength.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 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044777" y="112035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3396913" y="126705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3228900" y="1853825"/>
            <a:ext cx="2471700" cy="28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Dominance of UDP STAs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UDP STAs transmit at higher rates than TCP STAs due to lack of flow control and congestion control.</a:t>
            </a:r>
            <a:endParaRPr sz="17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97" name="Google Shape;97;p14"/>
          <p:cNvSpPr/>
          <p:nvPr/>
        </p:nvSpPr>
        <p:spPr>
          <a:xfrm>
            <a:off x="5948502" y="112035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6303858" y="126705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6254225" y="1853825"/>
            <a:ext cx="2471700" cy="28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Aggregation Size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It is necessary to set a suitable AGG_SIZE for STAs by centrally coordinated frame aggregation schemes running at Access Point.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265500" y="897375"/>
            <a:ext cx="4045200" cy="11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Solution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865175" y="2180850"/>
            <a:ext cx="3046800" cy="12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Fairness and Applications’ transport protocol aware frame aggregation (FAFA) scheme using Pro-APs.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>
            <p:ph idx="2" type="body"/>
          </p:nvPr>
        </p:nvSpPr>
        <p:spPr>
          <a:xfrm>
            <a:off x="4984350" y="259975"/>
            <a:ext cx="3872700" cy="42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The FAFA scheme is evaluated against existing schemes using Network Simulator-3 (NS-3). 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various test scenarios, the results show that the FAFA is able to maintain Jain’s Fairness Index (JFI) around 0.9 for STAs in the network.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Existing works like PNOFA and FCCI are able to maintain JFI 0.3 to 0.7 only in terms of throughput, delay, and jitter.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ctrTitle"/>
          </p:nvPr>
        </p:nvSpPr>
        <p:spPr>
          <a:xfrm>
            <a:off x="226350" y="138950"/>
            <a:ext cx="1972200" cy="5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Algorithm</a:t>
            </a:r>
            <a:endParaRPr sz="2500"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900" y="360825"/>
            <a:ext cx="5009024" cy="454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ctrTitle"/>
          </p:nvPr>
        </p:nvSpPr>
        <p:spPr>
          <a:xfrm>
            <a:off x="168675" y="242725"/>
            <a:ext cx="20247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PCAP files</a:t>
            </a:r>
            <a:r>
              <a:rPr lang="en" sz="2800"/>
              <a:t>  </a:t>
            </a:r>
            <a:endParaRPr sz="280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900" y="1019600"/>
            <a:ext cx="4494099" cy="34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5" y="1019600"/>
            <a:ext cx="4494099" cy="34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ctrTitle"/>
          </p:nvPr>
        </p:nvSpPr>
        <p:spPr>
          <a:xfrm>
            <a:off x="111025" y="69775"/>
            <a:ext cx="1972200" cy="5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Trace file</a:t>
            </a:r>
            <a:endParaRPr sz="2500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25" y="585475"/>
            <a:ext cx="3794600" cy="224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875" y="585475"/>
            <a:ext cx="3640975" cy="218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9600" y="2954975"/>
            <a:ext cx="3688176" cy="218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ctrTitle"/>
          </p:nvPr>
        </p:nvSpPr>
        <p:spPr>
          <a:xfrm>
            <a:off x="111025" y="69775"/>
            <a:ext cx="3546000" cy="4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Trace file - Contd.</a:t>
            </a:r>
            <a:endParaRPr sz="2500"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25" y="768650"/>
            <a:ext cx="4376800" cy="392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225" y="768650"/>
            <a:ext cx="4443975" cy="39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