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22" r:id="rId5"/>
    <p:sldId id="321" r:id="rId6"/>
    <p:sldId id="320" r:id="rId7"/>
    <p:sldId id="319" r:id="rId8"/>
    <p:sldId id="318" r:id="rId9"/>
    <p:sldId id="323" r:id="rId10"/>
    <p:sldId id="324" r:id="rId11"/>
    <p:sldId id="325" r:id="rId12"/>
    <p:sldId id="326" r:id="rId13"/>
    <p:sldId id="316" r:id="rId14"/>
    <p:sldId id="31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4804F5-E3EB-4E78-A466-4D604CE1C0E8}" v="4" dt="2025-03-22T06:03:46.197"/>
  </p1510:revLst>
</p1510:revInfo>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6" autoAdjust="0"/>
    <p:restoredTop sz="95388" autoAdjust="0"/>
  </p:normalViewPr>
  <p:slideViewPr>
    <p:cSldViewPr snapToGrid="0">
      <p:cViewPr varScale="1">
        <p:scale>
          <a:sx n="66" d="100"/>
          <a:sy n="66" d="100"/>
        </p:scale>
        <p:origin x="776" y="48"/>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4/8/2025</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4/8/2025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le Placeholder 13">
            <a:extLst>
              <a:ext uri="{FF2B5EF4-FFF2-40B4-BE49-F238E27FC236}">
                <a16:creationId xmlns:a16="http://schemas.microsoft.com/office/drawing/2014/main"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US" dirty="0"/>
              <a:t>Click icon to add table</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Content Placeholder 7">
            <a:extLst>
              <a:ext uri="{FF2B5EF4-FFF2-40B4-BE49-F238E27FC236}">
                <a16:creationId xmlns:a16="http://schemas.microsoft.com/office/drawing/2014/main"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7">
            <a:extLst>
              <a:ext uri="{FF2B5EF4-FFF2-40B4-BE49-F238E27FC236}">
                <a16:creationId xmlns:a16="http://schemas.microsoft.com/office/drawing/2014/main"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US" dirty="0"/>
              <a:t>Click icon to add table</a:t>
            </a:r>
          </a:p>
        </p:txBody>
      </p:sp>
      <p:sp>
        <p:nvSpPr>
          <p:cNvPr id="2" name="Slide Number Placeholder 5">
            <a:extLst>
              <a:ext uri="{FF2B5EF4-FFF2-40B4-BE49-F238E27FC236}">
                <a16:creationId xmlns:a16="http://schemas.microsoft.com/office/drawing/2014/main"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74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6642169" y="-1"/>
            <a:ext cx="4635426" cy="6857999"/>
          </a:xfrm>
        </p:spPr>
        <p:txBody>
          <a:bodyPr>
            <a:normAutofit/>
          </a:bodyPr>
          <a:lstStyle>
            <a:lvl1pPr marL="0" indent="0" algn="ctr">
              <a:buNone/>
              <a:defRPr sz="2000"/>
            </a:lvl1pPr>
          </a:lstStyle>
          <a:p>
            <a:r>
              <a:rPr lang="en-US" dirty="0"/>
              <a:t>Click icon to add picture</a:t>
            </a:r>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dirty="0"/>
              <a:t>Click icon to add picture</a:t>
            </a:r>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22722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6"/>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dirty="0"/>
              <a:t>Click to add title</a:t>
            </a:r>
          </a:p>
        </p:txBody>
      </p:sp>
      <p:sp>
        <p:nvSpPr>
          <p:cNvPr id="5" name="Rectangle 4">
            <a:extLst>
              <a:ext uri="{FF2B5EF4-FFF2-40B4-BE49-F238E27FC236}">
                <a16:creationId xmlns:a16="http://schemas.microsoft.com/office/drawing/2014/main" id="{3901905E-33E7-852F-94E3-8E100B3D1E4A}"/>
              </a:ext>
              <a:ext uri="{C183D7F6-B498-43B3-948B-1728B52AA6E4}">
                <adec:decorative xmlns:adec="http://schemas.microsoft.com/office/drawing/2017/decorative"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7799F7-CBB1-9649-7D06-F7EEFD4F0183}"/>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1AFC5CA-DB29-4B8C-C004-72E4EC761C3B}"/>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a16="http://schemas.microsoft.com/office/drawing/2014/main"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20695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4" name="Content Placeholder 7">
            <a:extLst>
              <a:ext uri="{FF2B5EF4-FFF2-40B4-BE49-F238E27FC236}">
                <a16:creationId xmlns:a16="http://schemas.microsoft.com/office/drawing/2014/main"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Picture Placeholder 7">
            <a:extLst>
              <a:ext uri="{FF2B5EF4-FFF2-40B4-BE49-F238E27FC236}">
                <a16:creationId xmlns:a16="http://schemas.microsoft.com/office/drawing/2014/main"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US" dirty="0"/>
              <a:t>Click icon to add picture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 id="2147483682"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4C9E-20FB-B999-9303-C71D1334BAD7}"/>
              </a:ext>
            </a:extLst>
          </p:cNvPr>
          <p:cNvSpPr>
            <a:spLocks noGrp="1"/>
          </p:cNvSpPr>
          <p:nvPr>
            <p:ph type="title"/>
          </p:nvPr>
        </p:nvSpPr>
        <p:spPr>
          <a:xfrm>
            <a:off x="585216" y="64008"/>
            <a:ext cx="11183112" cy="6417682"/>
          </a:xfrm>
        </p:spPr>
        <p:txBody>
          <a:bodyPr>
            <a:normAutofit/>
          </a:bodyPr>
          <a:lstStyle/>
          <a:p>
            <a:pPr marL="0" lvl="0" indent="0" algn="ctr" rtl="0">
              <a:spcBef>
                <a:spcPts val="0"/>
              </a:spcBef>
              <a:spcAft>
                <a:spcPts val="0"/>
              </a:spcAft>
              <a:buNone/>
            </a:pPr>
            <a:r>
              <a:rPr lang="en-US" sz="7200" dirty="0">
                <a:latin typeface="Times New Roman" panose="02020603050405020304" pitchFamily="18" charset="0"/>
                <a:cs typeface="Times New Roman" panose="02020603050405020304" pitchFamily="18" charset="0"/>
              </a:rPr>
              <a:t>     FIELD  PROJECT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FLAVOUR BOX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IN" sz="3100" dirty="0">
                <a:latin typeface="Times New Roman" panose="02020603050405020304" pitchFamily="18" charset="0"/>
                <a:cs typeface="Times New Roman" panose="02020603050405020304" pitchFamily="18" charset="0"/>
              </a:rPr>
              <a:t>PRESENTED BY: BATCH -5</a:t>
            </a:r>
            <a:br>
              <a:rPr lang="en-IN" sz="3100" dirty="0">
                <a:latin typeface="Times New Roman" panose="02020603050405020304" pitchFamily="18" charset="0"/>
                <a:cs typeface="Times New Roman" panose="02020603050405020304" pitchFamily="18" charset="0"/>
              </a:rPr>
            </a:br>
            <a:r>
              <a:rPr lang="en-IN" sz="2700" dirty="0" err="1">
                <a:latin typeface="Times New Roman" panose="02020603050405020304" pitchFamily="18" charset="0"/>
                <a:cs typeface="Times New Roman" panose="02020603050405020304" pitchFamily="18" charset="0"/>
              </a:rPr>
              <a:t>B.Kavya</a:t>
            </a:r>
            <a:r>
              <a:rPr lang="en-IN" sz="2700" dirty="0">
                <a:latin typeface="Times New Roman" panose="02020603050405020304" pitchFamily="18" charset="0"/>
                <a:cs typeface="Times New Roman" panose="02020603050405020304" pitchFamily="18" charset="0"/>
              </a:rPr>
              <a:t> - 231FA04281 </a:t>
            </a:r>
            <a:br>
              <a:rPr lang="en-IN" sz="2700" dirty="0">
                <a:latin typeface="Times New Roman" panose="02020603050405020304" pitchFamily="18" charset="0"/>
                <a:cs typeface="Times New Roman" panose="02020603050405020304" pitchFamily="18" charset="0"/>
              </a:rPr>
            </a:br>
            <a:r>
              <a:rPr lang="en-IN" sz="2700" dirty="0" err="1">
                <a:latin typeface="Times New Roman" panose="02020603050405020304" pitchFamily="18" charset="0"/>
                <a:cs typeface="Times New Roman" panose="02020603050405020304" pitchFamily="18" charset="0"/>
              </a:rPr>
              <a:t>M.Susmitha</a:t>
            </a:r>
            <a:r>
              <a:rPr lang="en-IN" sz="2700" dirty="0">
                <a:latin typeface="Times New Roman" panose="02020603050405020304" pitchFamily="18" charset="0"/>
                <a:cs typeface="Times New Roman" panose="02020603050405020304" pitchFamily="18" charset="0"/>
              </a:rPr>
              <a:t> - 231FA04342</a:t>
            </a:r>
            <a:br>
              <a:rPr lang="en-IN" sz="2700" dirty="0">
                <a:latin typeface="Times New Roman" panose="02020603050405020304" pitchFamily="18" charset="0"/>
                <a:cs typeface="Times New Roman" panose="02020603050405020304" pitchFamily="18" charset="0"/>
              </a:rPr>
            </a:br>
            <a:r>
              <a:rPr lang="en-IN" sz="2700" dirty="0">
                <a:latin typeface="Times New Roman" panose="02020603050405020304" pitchFamily="18" charset="0"/>
                <a:cs typeface="Times New Roman" panose="02020603050405020304" pitchFamily="18" charset="0"/>
              </a:rPr>
              <a:t>P.K .Abhilash -  231FA04344</a:t>
            </a:r>
            <a:br>
              <a:rPr lang="en-IN" sz="2700" dirty="0">
                <a:latin typeface="Times New Roman" panose="02020603050405020304" pitchFamily="18" charset="0"/>
                <a:cs typeface="Times New Roman" panose="02020603050405020304" pitchFamily="18" charset="0"/>
              </a:rPr>
            </a:br>
            <a:r>
              <a:rPr lang="en-IN" sz="2700" dirty="0">
                <a:latin typeface="Times New Roman" panose="02020603050405020304" pitchFamily="18" charset="0"/>
                <a:cs typeface="Times New Roman" panose="02020603050405020304" pitchFamily="18" charset="0"/>
              </a:rPr>
              <a:t>    </a:t>
            </a:r>
            <a:r>
              <a:rPr lang="en-IN" sz="2700" dirty="0" err="1">
                <a:latin typeface="Times New Roman" panose="02020603050405020304" pitchFamily="18" charset="0"/>
                <a:cs typeface="Times New Roman" panose="02020603050405020304" pitchFamily="18" charset="0"/>
              </a:rPr>
              <a:t>M.Prasanna</a:t>
            </a:r>
            <a:r>
              <a:rPr lang="en-IN" sz="2700" dirty="0">
                <a:latin typeface="Times New Roman" panose="02020603050405020304" pitchFamily="18" charset="0"/>
                <a:cs typeface="Times New Roman" panose="02020603050405020304" pitchFamily="18" charset="0"/>
              </a:rPr>
              <a:t> -  231FA04354</a:t>
            </a:r>
            <a:br>
              <a:rPr lang="en-IN" sz="2700" dirty="0">
                <a:latin typeface="Times New Roman" panose="02020603050405020304" pitchFamily="18" charset="0"/>
                <a:cs typeface="Times New Roman" panose="02020603050405020304" pitchFamily="18" charset="0"/>
              </a:rPr>
            </a:br>
            <a:r>
              <a:rPr lang="en-IN" sz="2700" dirty="0" err="1">
                <a:latin typeface="Times New Roman" panose="02020603050405020304" pitchFamily="18" charset="0"/>
                <a:cs typeface="Times New Roman" panose="02020603050405020304" pitchFamily="18" charset="0"/>
              </a:rPr>
              <a:t>V.Bindu</a:t>
            </a:r>
            <a:r>
              <a:rPr lang="en-IN" sz="2700" dirty="0">
                <a:latin typeface="Times New Roman" panose="02020603050405020304" pitchFamily="18" charset="0"/>
                <a:cs typeface="Times New Roman" panose="02020603050405020304" pitchFamily="18" charset="0"/>
              </a:rPr>
              <a:t> - 231FA04382</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PRESENTED TO :</a:t>
            </a:r>
            <a:r>
              <a:rPr lang="en-IN" sz="2000" dirty="0" err="1">
                <a:latin typeface="Times New Roman" panose="02020603050405020304" pitchFamily="18" charset="0"/>
                <a:cs typeface="Times New Roman" panose="02020603050405020304" pitchFamily="18" charset="0"/>
              </a:rPr>
              <a:t>Mrs.V.NANDHINI</a:t>
            </a:r>
            <a:r>
              <a:rPr lang="en-IN" sz="2000"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882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6F71E8-8D71-9405-3A01-01C3B8F86877}"/>
              </a:ext>
            </a:extLst>
          </p:cNvPr>
          <p:cNvSpPr>
            <a:spLocks noGrp="1"/>
          </p:cNvSpPr>
          <p:nvPr>
            <p:ph type="title"/>
          </p:nvPr>
        </p:nvSpPr>
        <p:spPr>
          <a:xfrm>
            <a:off x="896627" y="0"/>
            <a:ext cx="9808773" cy="730588"/>
          </a:xfrm>
        </p:spPr>
        <p:txBody>
          <a:bodyPr>
            <a:normAutofit fontScale="90000"/>
          </a:bodyPr>
          <a:lstStyle/>
          <a:p>
            <a:r>
              <a:rPr lang="en-ZA" sz="4800" dirty="0"/>
              <a:t>CONCLUSION:</a:t>
            </a:r>
          </a:p>
        </p:txBody>
      </p:sp>
      <p:sp>
        <p:nvSpPr>
          <p:cNvPr id="4" name="Content Placeholder 3">
            <a:extLst>
              <a:ext uri="{FF2B5EF4-FFF2-40B4-BE49-F238E27FC236}">
                <a16:creationId xmlns:a16="http://schemas.microsoft.com/office/drawing/2014/main" id="{392C90C5-5198-C255-02F9-1608AA49E088}"/>
              </a:ext>
            </a:extLst>
          </p:cNvPr>
          <p:cNvSpPr>
            <a:spLocks noGrp="1"/>
          </p:cNvSpPr>
          <p:nvPr>
            <p:ph sz="quarter" idx="12"/>
          </p:nvPr>
        </p:nvSpPr>
        <p:spPr>
          <a:xfrm>
            <a:off x="1051560" y="730588"/>
            <a:ext cx="8961120" cy="5152736"/>
          </a:xfrm>
        </p:spPr>
        <p:txBody>
          <a:bodyPr>
            <a:normAutofit/>
          </a:bodyPr>
          <a:lstStyle/>
          <a:p>
            <a:pPr>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 conclusion, the "Flavour Box" online food delivery service website offers a simple yet functional platform for customers to explore and order a variety of delicious food items, including Shawarma,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Momos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and Milkshakes. Through the use of HTML, CSS, and JavaScript, the website provides an interactive and responsive user experience, allowing customers to easily navigate between pages, view product options, and submit their orders via a delivery form.</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While the website currently serves as a static prototype, it lays the groundwork for a full-fledged online food delivery service. Future enhancements could include backend integration for order processing, user authentication, payment gateway integration, and real-time availability updates, ensuring a more dynamic and complete service.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Overall, "Flavour Box" provides a solid foundation for an online food delivery platform, offering both convenience and variety to users while leaving room for growth and improvements in functionality. With the right additions, it has the potential to become a reliable and customer-friendly service in the competitive online food delivery market.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34518A5-1C9D-79F3-349C-3E7AAFD98951}"/>
              </a:ext>
            </a:extLst>
          </p:cNvPr>
          <p:cNvSpPr>
            <a:spLocks noGrp="1"/>
          </p:cNvSpPr>
          <p:nvPr>
            <p:ph type="sldNum" sz="quarter" idx="15"/>
          </p:nvPr>
        </p:nvSpPr>
        <p:spPr/>
        <p:txBody>
          <a:bodyPr/>
          <a:lstStyle/>
          <a:p>
            <a:fld id="{18D65601-5AE2-46FC-B138-694DDD2B510D}" type="slidenum">
              <a:rPr lang="en-US" smtClean="0"/>
              <a:pPr/>
              <a:t>10</a:t>
            </a:fld>
            <a:endParaRPr lang="en-US" dirty="0"/>
          </a:p>
        </p:txBody>
      </p:sp>
    </p:spTree>
    <p:extLst>
      <p:ext uri="{BB962C8B-B14F-4D97-AF65-F5344CB8AC3E}">
        <p14:creationId xmlns:p14="http://schemas.microsoft.com/office/powerpoint/2010/main" val="554382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5756543-DA8C-CEE2-0E13-19DE61C1349B}"/>
              </a:ext>
            </a:extLst>
          </p:cNvPr>
          <p:cNvSpPr>
            <a:spLocks noGrp="1"/>
          </p:cNvSpPr>
          <p:nvPr>
            <p:ph type="sldNum" sz="quarter" idx="15"/>
          </p:nvPr>
        </p:nvSpPr>
        <p:spPr/>
        <p:txBody>
          <a:bodyPr/>
          <a:lstStyle/>
          <a:p>
            <a:fld id="{18D65601-5AE2-46FC-B138-694DDD2B510D}" type="slidenum">
              <a:rPr lang="en-US" smtClean="0"/>
              <a:pPr/>
              <a:t>11</a:t>
            </a:fld>
            <a:endParaRPr lang="en-US" dirty="0"/>
          </a:p>
        </p:txBody>
      </p:sp>
      <p:pic>
        <p:nvPicPr>
          <p:cNvPr id="2050" name="Picture 2" descr="History Presentation Theme PowerPoint Template - SlideBazaar">
            <a:extLst>
              <a:ext uri="{FF2B5EF4-FFF2-40B4-BE49-F238E27FC236}">
                <a16:creationId xmlns:a16="http://schemas.microsoft.com/office/drawing/2014/main" id="{CBA8FF04-F542-84BD-0BBB-EF4AFF4E9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010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761-0B88-A5E8-0B78-C39173D05F4D}"/>
              </a:ext>
            </a:extLst>
          </p:cNvPr>
          <p:cNvSpPr>
            <a:spLocks noGrp="1"/>
          </p:cNvSpPr>
          <p:nvPr>
            <p:ph type="title"/>
          </p:nvPr>
        </p:nvSpPr>
        <p:spPr>
          <a:xfrm>
            <a:off x="1100328" y="329185"/>
            <a:ext cx="5696711" cy="6007046"/>
          </a:xfrm>
        </p:spPr>
        <p:txBody>
          <a:bodyPr>
            <a:noAutofit/>
          </a:bodyPr>
          <a:lstStyle/>
          <a:p>
            <a:pPr>
              <a:lnSpc>
                <a:spcPct val="107000"/>
              </a:lnSpc>
              <a:spcAft>
                <a:spcPts val="800"/>
              </a:spcAf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br>
              <a:rPr lang="en-IN" sz="1400" kern="100" dirty="0">
                <a:effectLst/>
                <a:latin typeface="Aptos" panose="020B0004020202020204" pitchFamily="34" charset="0"/>
                <a:ea typeface="Aptos" panose="020B0004020202020204" pitchFamily="34" charset="0"/>
                <a:cs typeface="Times New Roman" panose="02020603050405020304" pitchFamily="18" charset="0"/>
              </a:rPr>
            </a:b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In today’s fast-paced world, online food delivery services have become an essential part of daily life, providing convenience and variety to customers who want to enjoy delicious meals without leaving their homes. The "Flavour Box" online delivery service aims to simplify this process by offering an easy-to-use platform for users to explore and order a variety of food items, including Shawarma, </a:t>
            </a:r>
            <a:r>
              <a:rPr lang="en-IN" sz="1400" kern="100" dirty="0" err="1">
                <a:effectLst/>
                <a:latin typeface="Times New Roman" panose="02020603050405020304" pitchFamily="18" charset="0"/>
                <a:ea typeface="Aptos" panose="020B0004020202020204" pitchFamily="34" charset="0"/>
                <a:cs typeface="Times New Roman" panose="02020603050405020304" pitchFamily="18" charset="0"/>
              </a:rPr>
              <a:t>Momos</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Milkshakes, and more.</a:t>
            </a:r>
            <a:br>
              <a:rPr lang="en-IN" sz="1400" kern="100" dirty="0">
                <a:effectLst/>
                <a:latin typeface="Aptos" panose="020B0004020202020204" pitchFamily="34" charset="0"/>
                <a:ea typeface="Aptos" panose="020B0004020202020204" pitchFamily="34" charset="0"/>
                <a:cs typeface="Times New Roman" panose="02020603050405020304" pitchFamily="18" charset="0"/>
              </a:rPr>
            </a:b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This website provides a user-friendly interface designed to facilitate the ordering process, offering features such as a dynamic menu, an intuitive delivery form, and multiple ways to navigate between pages. The site includes a </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Home Page</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where customers can view featured products, a </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Menu Page</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showcasing various food types, and a </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Contact Us</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page for customer support.</a:t>
            </a:r>
            <a:br>
              <a:rPr lang="en-IN" sz="1400" kern="100" dirty="0">
                <a:effectLst/>
                <a:latin typeface="Aptos" panose="020B0004020202020204" pitchFamily="34" charset="0"/>
                <a:ea typeface="Aptos" panose="020B0004020202020204" pitchFamily="34" charset="0"/>
                <a:cs typeface="Times New Roman" panose="02020603050405020304" pitchFamily="18" charset="0"/>
              </a:rPr>
            </a:b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Using HTML for structure, CSS for design, and JavaScript for functionality, the website allows users to interact with the platform in real-time. JavaScript is used to dynamically display different product types, such as the various types of Shawarma and Milkshakes, based on the user’s selection. Users can also submit their orders through the delivery form, providing their contact information and preferred products.</a:t>
            </a:r>
            <a:br>
              <a:rPr lang="en-IN" sz="1400" kern="100" dirty="0">
                <a:effectLst/>
                <a:latin typeface="Aptos" panose="020B0004020202020204" pitchFamily="34" charset="0"/>
                <a:ea typeface="Aptos" panose="020B0004020202020204" pitchFamily="34" charset="0"/>
                <a:cs typeface="Times New Roman" panose="02020603050405020304" pitchFamily="18" charset="0"/>
              </a:rPr>
            </a:b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This platform is intended to serve as a basic model for an online food delivery service, with future plans for enhancements such as backend integration for order processing, user authentication, payment gateway integration, and real-time product availability. Ultimately, "Flavour Box" strives to offer a seamless online food ordering experience that brings the joy of fresh, </a:t>
            </a:r>
            <a:r>
              <a:rPr lang="en-IN" sz="1400" kern="100" dirty="0" err="1">
                <a:effectLst/>
                <a:latin typeface="Times New Roman" panose="02020603050405020304" pitchFamily="18" charset="0"/>
                <a:ea typeface="Aptos" panose="020B0004020202020204" pitchFamily="34" charset="0"/>
                <a:cs typeface="Times New Roman" panose="02020603050405020304" pitchFamily="18" charset="0"/>
              </a:rPr>
              <a:t>flavorful</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meals right to the doorsteps of its customers.</a:t>
            </a:r>
            <a:br>
              <a:rPr lang="en-IN" sz="1400" kern="100" dirty="0">
                <a:effectLst/>
                <a:latin typeface="Aptos" panose="020B0004020202020204" pitchFamily="34" charset="0"/>
                <a:ea typeface="Aptos" panose="020B0004020202020204" pitchFamily="34"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a:lstStyle/>
          <a:p>
            <a:fld id="{18D65601-5AE2-46FC-B138-694DDD2B510D}" type="slidenum">
              <a:rPr lang="en-US" smtClean="0"/>
              <a:pPr/>
              <a:t>2</a:t>
            </a:fld>
            <a:endParaRPr lang="en-US" dirty="0"/>
          </a:p>
        </p:txBody>
      </p:sp>
      <p:pic>
        <p:nvPicPr>
          <p:cNvPr id="1026" name="Picture 2" descr="Flavourbox">
            <a:extLst>
              <a:ext uri="{FF2B5EF4-FFF2-40B4-BE49-F238E27FC236}">
                <a16:creationId xmlns:a16="http://schemas.microsoft.com/office/drawing/2014/main" id="{1937788F-7072-2A3B-DCB7-67E982582E19}"/>
              </a:ext>
            </a:extLst>
          </p:cNvPr>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7488936" y="1801368"/>
            <a:ext cx="3602736" cy="347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45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1D9684C-6D66-5FF5-1850-653A1F995D02}"/>
              </a:ext>
            </a:extLst>
          </p:cNvPr>
          <p:cNvSpPr txBox="1"/>
          <p:nvPr/>
        </p:nvSpPr>
        <p:spPr>
          <a:xfrm>
            <a:off x="2228088" y="-64008"/>
            <a:ext cx="7040880" cy="7773090"/>
          </a:xfrm>
          <a:prstGeom prst="rect">
            <a:avLst/>
          </a:prstGeom>
          <a:noFill/>
        </p:spPr>
        <p:txBody>
          <a:bodyPr wrap="square" rtlCol="0">
            <a:spAutoFit/>
          </a:bodyPr>
          <a:lstStyle/>
          <a:p>
            <a:pPr>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Objective:</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The primary objective of the "Flavour Box" online food delivery service website is to create a user-friendly, interactive platform that allows customers to easily explore, select, and order food items, such as Shawarma, </a:t>
            </a:r>
            <a:r>
              <a:rPr lang="en-IN" sz="1400" kern="100" dirty="0" err="1">
                <a:effectLst/>
                <a:latin typeface="Times New Roman" panose="02020603050405020304" pitchFamily="18" charset="0"/>
                <a:ea typeface="Aptos" panose="020B0004020202020204" pitchFamily="34" charset="0"/>
                <a:cs typeface="Times New Roman" panose="02020603050405020304" pitchFamily="18" charset="0"/>
              </a:rPr>
              <a:t>Momos</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Milkshakes, and other beverages, from the comfort of their homes. The specific goals of the project include:</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Provide a Seamless User Experience:</a:t>
            </a:r>
            <a:b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b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Develop an intuitive and responsive website that allows users to navigate through various sections, such as the homepage, menu page, and contact page, effortlessly.</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Dynamic Product Display:</a:t>
            </a:r>
            <a:b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b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Implement JavaScript functionality to dynamically showcase different types of food items (e.g., Shawarma, </a:t>
            </a:r>
            <a:r>
              <a:rPr lang="en-IN" sz="1400" kern="100" dirty="0" err="1">
                <a:effectLst/>
                <a:latin typeface="Times New Roman" panose="02020603050405020304" pitchFamily="18" charset="0"/>
                <a:ea typeface="Aptos" panose="020B0004020202020204" pitchFamily="34" charset="0"/>
                <a:cs typeface="Times New Roman" panose="02020603050405020304" pitchFamily="18" charset="0"/>
              </a:rPr>
              <a:t>Momos</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Milkshakes), allowing users to explore variations of each product based on their selection.</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Enable Easy Order Placement:</a:t>
            </a:r>
            <a:b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b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Create a simple and clear delivery form where users can enter their personal details, select products, and place orders efficiently. The form aims to collect necessary information like name, address, phone number, and selected products.</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Facilitate Customer Interaction:</a:t>
            </a:r>
            <a:b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b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Offer a </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Contact Us</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page with customer support details, providing users with easy access to email and phone information for any inquiries or assistance.</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Foundation for Future Development:</a:t>
            </a:r>
            <a:b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b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Lay the groundwork for future improvements, such as integrating a backend for order processing, adding user authentication for secure logins, and integrating payment options to allow for a more comprehensive online ordering system.</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algn="ctr"/>
            <a:r>
              <a:rPr lang="en-IN" sz="1400" b="1" dirty="0">
                <a:latin typeface="Times New Roman" panose="02020603050405020304" pitchFamily="18" charset="0"/>
                <a:cs typeface="Times New Roman" panose="02020603050405020304" pitchFamily="18" charset="0"/>
              </a:rPr>
              <a:t>                 </a:t>
            </a:r>
          </a:p>
          <a:p>
            <a:endParaRPr lang="en-IN" sz="1400" b="1" dirty="0"/>
          </a:p>
          <a:p>
            <a:endParaRPr lang="en-IN" b="1" dirty="0"/>
          </a:p>
          <a:p>
            <a:endParaRPr lang="en-IN" b="1" dirty="0"/>
          </a:p>
          <a:p>
            <a:r>
              <a:rPr lang="en-US" b="1" dirty="0"/>
              <a:t>.</a:t>
            </a:r>
            <a:endParaRPr lang="en-IN" b="1" dirty="0"/>
          </a:p>
        </p:txBody>
      </p:sp>
    </p:spTree>
    <p:extLst>
      <p:ext uri="{BB962C8B-B14F-4D97-AF65-F5344CB8AC3E}">
        <p14:creationId xmlns:p14="http://schemas.microsoft.com/office/powerpoint/2010/main" val="3752118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0FEFBF-60FD-0161-6F6E-89EE39389CEE}"/>
              </a:ext>
            </a:extLst>
          </p:cNvPr>
          <p:cNvSpPr>
            <a:spLocks noGrp="1"/>
          </p:cNvSpPr>
          <p:nvPr>
            <p:ph type="title"/>
          </p:nvPr>
        </p:nvSpPr>
        <p:spPr>
          <a:xfrm>
            <a:off x="905515" y="0"/>
            <a:ext cx="9923770" cy="780225"/>
          </a:xfrm>
        </p:spPr>
        <p:txBody>
          <a:bodyPr>
            <a:normAutofit fontScale="90000"/>
          </a:bodyPr>
          <a:lstStyle/>
          <a:p>
            <a:r>
              <a:rPr lang="en-ZA" sz="5400" dirty="0">
                <a:latin typeface="Times New Roman" panose="02020603050405020304" pitchFamily="18" charset="0"/>
                <a:cs typeface="Times New Roman" panose="02020603050405020304" pitchFamily="18" charset="0"/>
              </a:rPr>
              <a:t>PRESENT SYSTEM:</a:t>
            </a:r>
          </a:p>
        </p:txBody>
      </p:sp>
      <p:sp>
        <p:nvSpPr>
          <p:cNvPr id="8" name="Text Placeholder 7">
            <a:extLst>
              <a:ext uri="{FF2B5EF4-FFF2-40B4-BE49-F238E27FC236}">
                <a16:creationId xmlns:a16="http://schemas.microsoft.com/office/drawing/2014/main" id="{DD542008-8017-76E5-ABC0-32401068875D}"/>
              </a:ext>
            </a:extLst>
          </p:cNvPr>
          <p:cNvSpPr>
            <a:spLocks noGrp="1"/>
          </p:cNvSpPr>
          <p:nvPr>
            <p:ph type="body" sz="quarter" idx="12"/>
          </p:nvPr>
        </p:nvSpPr>
        <p:spPr>
          <a:xfrm>
            <a:off x="1024644" y="1024128"/>
            <a:ext cx="9923770" cy="5769864"/>
          </a:xfrm>
        </p:spPr>
        <p:txBody>
          <a:bodyPr>
            <a:normAutofit fontScale="92500" lnSpcReduction="20000"/>
          </a:bodyPr>
          <a:lstStyle/>
          <a:p>
            <a:pPr marL="342900" lvl="0" indent="-342900">
              <a:lnSpc>
                <a:spcPct val="107000"/>
              </a:lnSpc>
              <a:spcAft>
                <a:spcPts val="800"/>
              </a:spcAft>
              <a:buFont typeface="+mj-lt"/>
              <a:buAutoNum type="arabicPeriod"/>
              <a:tabLst>
                <a:tab pos="457200" algn="l"/>
              </a:tabLs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Header Section:</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Displays the name of the service (Flavour Box) and its location near a university gate.</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Navigation (Nav):</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Contains links to different pages on the site, including </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Login</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Home</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Menu</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Contact Us</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Login Page:</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A simple login form with fields for entering email and password. The form is set up to submit data via the POST method but lacks backend integration.</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Home Page:</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Displays </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Featured Products</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such as </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Shawarma</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400" b="1" kern="100" dirty="0" err="1">
                <a:effectLst/>
                <a:latin typeface="Times New Roman" panose="02020603050405020304" pitchFamily="18" charset="0"/>
                <a:ea typeface="Aptos" panose="020B0004020202020204" pitchFamily="34" charset="0"/>
                <a:cs typeface="Times New Roman" panose="02020603050405020304" pitchFamily="18" charset="0"/>
              </a:rPr>
              <a:t>Momos</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Milk Shakes</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Each item has an image (for Shawarma, the image source is provided locally, but for others, it's empty) and links that will show their specific types (e.g., Shawarma types).</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Also includes a </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Delivery Form</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where users can provide their name, address, phone number, and select multiple products they want to order. The form has input fields and a multiple-choice dropdown to select products like Shawarma, </a:t>
            </a:r>
            <a:r>
              <a:rPr lang="en-IN" sz="1400" kern="100" dirty="0" err="1">
                <a:effectLst/>
                <a:latin typeface="Times New Roman" panose="02020603050405020304" pitchFamily="18" charset="0"/>
                <a:ea typeface="Aptos" panose="020B0004020202020204" pitchFamily="34" charset="0"/>
                <a:cs typeface="Times New Roman" panose="02020603050405020304" pitchFamily="18" charset="0"/>
              </a:rPr>
              <a:t>Momos</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400" kern="100" dirty="0" err="1">
                <a:effectLst/>
                <a:latin typeface="Times New Roman" panose="02020603050405020304" pitchFamily="18" charset="0"/>
                <a:ea typeface="Aptos" panose="020B0004020202020204" pitchFamily="34" charset="0"/>
                <a:cs typeface="Times New Roman" panose="02020603050405020304" pitchFamily="18" charset="0"/>
              </a:rPr>
              <a:t>MilkShakes</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Mojitos, and Mocktails.</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Menu Page:</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Initially hidden and is shown when a user selects the </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Menu</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option. It dynamically displays the types of items available for Shawarma, </a:t>
            </a:r>
            <a:r>
              <a:rPr lang="en-IN" sz="1400" kern="100" dirty="0" err="1">
                <a:effectLst/>
                <a:latin typeface="Times New Roman" panose="02020603050405020304" pitchFamily="18" charset="0"/>
                <a:ea typeface="Aptos" panose="020B0004020202020204" pitchFamily="34" charset="0"/>
                <a:cs typeface="Times New Roman" panose="02020603050405020304" pitchFamily="18" charset="0"/>
              </a:rPr>
              <a:t>Momos</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and Milkshakes (more details below).</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Contact Us Page:</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Displays contact details, including email and phone number for the service.</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Footer:</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Contains a copyright message indicating the year and that only cash on delivery is accepted.</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68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BEE570-1B5E-FFD1-485D-D77E4E6FE7C0}"/>
              </a:ext>
            </a:extLst>
          </p:cNvPr>
          <p:cNvSpPr>
            <a:spLocks noGrp="1"/>
          </p:cNvSpPr>
          <p:nvPr>
            <p:ph sz="quarter" idx="12"/>
          </p:nvPr>
        </p:nvSpPr>
        <p:spPr>
          <a:xfrm>
            <a:off x="1381119" y="704089"/>
            <a:ext cx="8552264" cy="5346812"/>
          </a:xfrm>
        </p:spPr>
        <p:txBody>
          <a:bodyPr>
            <a:normAutofit/>
          </a:bodyPr>
          <a:lstStyle/>
          <a:p>
            <a:pPr>
              <a:lnSpc>
                <a:spcPct val="107000"/>
              </a:lnSpc>
              <a:spcAft>
                <a:spcPts val="800"/>
              </a:spcAf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CSS Styling</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General Styles:</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Basic styling is applied to the body, header, and footer to make the website clean and responsive.</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Header:</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A dark background with white text for a strong, bold header.</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Navigation:</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Styled with a black background. Links change </a:t>
            </a:r>
            <a:r>
              <a:rPr lang="en-IN" sz="1400" kern="100" dirty="0" err="1">
                <a:effectLst/>
                <a:latin typeface="Times New Roman" panose="02020603050405020304" pitchFamily="18" charset="0"/>
                <a:ea typeface="Aptos" panose="020B0004020202020204" pitchFamily="34" charset="0"/>
                <a:cs typeface="Times New Roman" panose="02020603050405020304" pitchFamily="18" charset="0"/>
              </a:rPr>
              <a:t>color</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when hovered over for better user interaction.</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Product and Type Items:</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Product Items</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are laid out using flex to display the items in a row. Each item is given a white background with a box shadow to create a card-like effect. Images are responsive.</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Type Items</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are styled similarly but are used to display specific variations of products (like Shawarma types).</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Forms:</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Both the </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Delivery Form</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Login Form</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are styled to have uniform input fields with padding, border, and radius for smooth interactions.</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27C964F-E2D5-D8E7-C513-C47A7E409DF3}"/>
              </a:ext>
            </a:extLst>
          </p:cNvPr>
          <p:cNvSpPr>
            <a:spLocks noGrp="1"/>
          </p:cNvSpPr>
          <p:nvPr>
            <p:ph type="sldNum" sz="quarter" idx="15"/>
          </p:nvPr>
        </p:nvSpPr>
        <p:spPr/>
        <p:txBody>
          <a:bodyPr/>
          <a:lstStyle/>
          <a:p>
            <a:fld id="{18D65601-5AE2-46FC-B138-694DDD2B510D}" type="slidenum">
              <a:rPr lang="en-US" smtClean="0"/>
              <a:pPr/>
              <a:t>5</a:t>
            </a:fld>
            <a:endParaRPr lang="en-US" dirty="0"/>
          </a:p>
        </p:txBody>
      </p:sp>
    </p:spTree>
    <p:extLst>
      <p:ext uri="{BB962C8B-B14F-4D97-AF65-F5344CB8AC3E}">
        <p14:creationId xmlns:p14="http://schemas.microsoft.com/office/powerpoint/2010/main" val="2906152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88E21-A1AC-951D-B824-5152AD6C0B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6FFF50-8BCB-83CE-4915-412196BE6DAD}"/>
              </a:ext>
            </a:extLst>
          </p:cNvPr>
          <p:cNvSpPr>
            <a:spLocks noGrp="1"/>
          </p:cNvSpPr>
          <p:nvPr>
            <p:ph sz="quarter" idx="12"/>
          </p:nvPr>
        </p:nvSpPr>
        <p:spPr>
          <a:xfrm>
            <a:off x="1381119" y="262487"/>
            <a:ext cx="8552264" cy="5670401"/>
          </a:xfrm>
        </p:spPr>
        <p:txBody>
          <a:bodyPr>
            <a:noAutofit/>
          </a:bodyPr>
          <a:lstStyle/>
          <a:p>
            <a:pPr>
              <a:lnSpc>
                <a:spcPct val="107000"/>
              </a:lnSpc>
              <a:spcAft>
                <a:spcPts val="800"/>
              </a:spcAf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JavaScript Functions</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Page Navigation (</a:t>
            </a:r>
            <a:r>
              <a:rPr lang="en-IN" sz="1400" b="1" kern="100" dirty="0" err="1">
                <a:effectLst/>
                <a:latin typeface="Times New Roman" panose="02020603050405020304" pitchFamily="18" charset="0"/>
                <a:ea typeface="Aptos" panose="020B0004020202020204" pitchFamily="34" charset="0"/>
                <a:cs typeface="Times New Roman" panose="02020603050405020304" pitchFamily="18" charset="0"/>
              </a:rPr>
              <a:t>showHomePage</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400" b="1" kern="100" dirty="0" err="1">
                <a:effectLst/>
                <a:latin typeface="Times New Roman" panose="02020603050405020304" pitchFamily="18" charset="0"/>
                <a:ea typeface="Aptos" panose="020B0004020202020204" pitchFamily="34" charset="0"/>
                <a:cs typeface="Times New Roman" panose="02020603050405020304" pitchFamily="18" charset="0"/>
              </a:rPr>
              <a:t>showMenuPage</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 etc.):</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These functions toggle between different pages (Home, Menu, Contact Us, Login) by modifying their display properties, ensuring that only one page is visible at a time.</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Product Type Display (</a:t>
            </a:r>
            <a:r>
              <a:rPr lang="en-IN" sz="1400" b="1" kern="100" dirty="0" err="1">
                <a:effectLst/>
                <a:latin typeface="Times New Roman" panose="02020603050405020304" pitchFamily="18" charset="0"/>
                <a:ea typeface="Aptos" panose="020B0004020202020204" pitchFamily="34" charset="0"/>
                <a:cs typeface="Times New Roman" panose="02020603050405020304" pitchFamily="18" charset="0"/>
              </a:rPr>
              <a:t>showShawarmaTypes</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400" b="1" kern="100" dirty="0" err="1">
                <a:effectLst/>
                <a:latin typeface="Times New Roman" panose="02020603050405020304" pitchFamily="18" charset="0"/>
                <a:ea typeface="Aptos" panose="020B0004020202020204" pitchFamily="34" charset="0"/>
                <a:cs typeface="Times New Roman" panose="02020603050405020304" pitchFamily="18" charset="0"/>
              </a:rPr>
              <a:t>showMomosTypes</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400" b="1" kern="100" dirty="0" err="1">
                <a:effectLst/>
                <a:latin typeface="Times New Roman" panose="02020603050405020304" pitchFamily="18" charset="0"/>
                <a:ea typeface="Aptos" panose="020B0004020202020204" pitchFamily="34" charset="0"/>
                <a:cs typeface="Times New Roman" panose="02020603050405020304" pitchFamily="18" charset="0"/>
              </a:rPr>
              <a:t>showMilkShakesTypes</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These functions are used to show the types of different products (e.g., Shawarma, </a:t>
            </a:r>
            <a:r>
              <a:rPr lang="en-IN" sz="1400" kern="100" dirty="0" err="1">
                <a:effectLst/>
                <a:latin typeface="Times New Roman" panose="02020603050405020304" pitchFamily="18" charset="0"/>
                <a:ea typeface="Aptos" panose="020B0004020202020204" pitchFamily="34" charset="0"/>
                <a:cs typeface="Times New Roman" panose="02020603050405020304" pitchFamily="18" charset="0"/>
              </a:rPr>
              <a:t>Momos</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Milkshakes). When a user clicks on a product name (e.g., Shawarma), the corresponding function is triggered to dynamically create and display the available types for that product on the </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Menu Page</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Shawarma Types</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include options like "Chicken Shawarma", "Special Chicken Shawarma", etc.</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100" dirty="0" err="1">
                <a:effectLst/>
                <a:latin typeface="Times New Roman" panose="02020603050405020304" pitchFamily="18" charset="0"/>
                <a:ea typeface="Aptos" panose="020B0004020202020204" pitchFamily="34" charset="0"/>
                <a:cs typeface="Times New Roman" panose="02020603050405020304" pitchFamily="18" charset="0"/>
              </a:rPr>
              <a:t>Momos</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 Types</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include "Steamed </a:t>
            </a:r>
            <a:r>
              <a:rPr lang="en-IN" sz="1400" kern="100" dirty="0" err="1">
                <a:effectLst/>
                <a:latin typeface="Times New Roman" panose="02020603050405020304" pitchFamily="18" charset="0"/>
                <a:ea typeface="Aptos" panose="020B0004020202020204" pitchFamily="34" charset="0"/>
                <a:cs typeface="Times New Roman" panose="02020603050405020304" pitchFamily="18" charset="0"/>
              </a:rPr>
              <a:t>Momos</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"Fried </a:t>
            </a:r>
            <a:r>
              <a:rPr lang="en-IN" sz="1400" kern="100" dirty="0" err="1">
                <a:effectLst/>
                <a:latin typeface="Times New Roman" panose="02020603050405020304" pitchFamily="18" charset="0"/>
                <a:ea typeface="Aptos" panose="020B0004020202020204" pitchFamily="34" charset="0"/>
                <a:cs typeface="Times New Roman" panose="02020603050405020304" pitchFamily="18" charset="0"/>
              </a:rPr>
              <a:t>Momos</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and "Tandoori </a:t>
            </a:r>
            <a:r>
              <a:rPr lang="en-IN" sz="1400" kern="100" dirty="0" err="1">
                <a:effectLst/>
                <a:latin typeface="Times New Roman" panose="02020603050405020304" pitchFamily="18" charset="0"/>
                <a:ea typeface="Aptos" panose="020B0004020202020204" pitchFamily="34" charset="0"/>
                <a:cs typeface="Times New Roman" panose="02020603050405020304" pitchFamily="18" charset="0"/>
              </a:rPr>
              <a:t>Momos</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Milkshake Types</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include "Chocolate Milkshake", "Oreo Milkshake", "Strawberry Milkshake", etc.</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Functionality and Flow:</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Login:</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The login form is static and requires backend integration to function fully. It currently only collects email and password.</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Order Placement:</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The </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Delivery Form</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lets users select products and fill out their delivery details. Although the form doesn't submit to a backend, it could be extended to connect to a server for processing orders.</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Menu Interaction:</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The Menu page dynamically updates when the user clicks on product categories (Shawarma, </a:t>
            </a:r>
            <a:r>
              <a:rPr lang="en-IN" sz="1400" kern="100" dirty="0" err="1">
                <a:effectLst/>
                <a:latin typeface="Times New Roman" panose="02020603050405020304" pitchFamily="18" charset="0"/>
                <a:ea typeface="Aptos" panose="020B0004020202020204" pitchFamily="34" charset="0"/>
                <a:cs typeface="Times New Roman" panose="02020603050405020304" pitchFamily="18" charset="0"/>
              </a:rPr>
              <a:t>Momos</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 or Milkshakes). It uses JavaScript to update the available types of each product.</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2E2421-E703-0AC8-B73A-A5C0F8EAD5C3}"/>
              </a:ext>
            </a:extLst>
          </p:cNvPr>
          <p:cNvSpPr>
            <a:spLocks noGrp="1"/>
          </p:cNvSpPr>
          <p:nvPr>
            <p:ph type="sldNum" sz="quarter" idx="15"/>
          </p:nvPr>
        </p:nvSpPr>
        <p:spPr/>
        <p:txBody>
          <a:bodyPr/>
          <a:lstStyle/>
          <a:p>
            <a:fld id="{18D65601-5AE2-46FC-B138-694DDD2B510D}" type="slidenum">
              <a:rPr lang="en-US" smtClean="0"/>
              <a:pPr/>
              <a:t>6</a:t>
            </a:fld>
            <a:endParaRPr lang="en-US" dirty="0"/>
          </a:p>
        </p:txBody>
      </p:sp>
    </p:spTree>
    <p:extLst>
      <p:ext uri="{BB962C8B-B14F-4D97-AF65-F5344CB8AC3E}">
        <p14:creationId xmlns:p14="http://schemas.microsoft.com/office/powerpoint/2010/main" val="135034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406DB-93ED-5459-E86B-F90BBDAD82E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7C42D-7361-7EDF-B897-2C583531946B}"/>
              </a:ext>
            </a:extLst>
          </p:cNvPr>
          <p:cNvSpPr>
            <a:spLocks noGrp="1"/>
          </p:cNvSpPr>
          <p:nvPr>
            <p:ph sz="quarter" idx="12"/>
          </p:nvPr>
        </p:nvSpPr>
        <p:spPr>
          <a:xfrm>
            <a:off x="1450153" y="557784"/>
            <a:ext cx="8552264" cy="5670401"/>
          </a:xfrm>
        </p:spPr>
        <p:txBody>
          <a:bodyPr>
            <a:normAutofit/>
          </a:bodyPr>
          <a:lstStyle/>
          <a:p>
            <a:pPr>
              <a:lnSpc>
                <a:spcPct val="107000"/>
              </a:lnSpc>
              <a:spcAft>
                <a:spcPts val="800"/>
              </a:spcAf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How the Website Works:</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When users visit the website, they see the </a:t>
            </a: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Home Page</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with featured products like Shawarma, </a:t>
            </a:r>
            <a:r>
              <a:rPr lang="en-IN" sz="1600" kern="100" dirty="0" err="1">
                <a:effectLst/>
                <a:latin typeface="Times New Roman" panose="02020603050405020304" pitchFamily="18" charset="0"/>
                <a:ea typeface="Aptos" panose="020B0004020202020204" pitchFamily="34" charset="0"/>
                <a:cs typeface="Times New Roman" panose="02020603050405020304" pitchFamily="18" charset="0"/>
              </a:rPr>
              <a:t>Momos</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and Milk Shakes. They can click on each to explore further types available for those products.</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They can </a:t>
            </a: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Login</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to the site (though this is a static form currently).</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Contact Us</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provides the company's contact information.</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Users can </a:t>
            </a: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place an order</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through the </a:t>
            </a: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Delivery Form</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by selecting products and entering their delivery details.</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Areas for Improvement:</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Image Sources</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Some product images are missing in the HTML (</a:t>
            </a:r>
            <a:r>
              <a:rPr lang="en-IN" sz="1600" kern="100" dirty="0" err="1">
                <a:effectLst/>
                <a:latin typeface="Times New Roman" panose="02020603050405020304" pitchFamily="18" charset="0"/>
                <a:ea typeface="Aptos" panose="020B0004020202020204" pitchFamily="34" charset="0"/>
                <a:cs typeface="Times New Roman" panose="02020603050405020304" pitchFamily="18" charset="0"/>
              </a:rPr>
              <a:t>src</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for </a:t>
            </a:r>
            <a:r>
              <a:rPr lang="en-IN" sz="1600" kern="100" dirty="0" err="1">
                <a:effectLst/>
                <a:latin typeface="Times New Roman" panose="02020603050405020304" pitchFamily="18" charset="0"/>
                <a:ea typeface="Aptos" panose="020B0004020202020204" pitchFamily="34" charset="0"/>
                <a:cs typeface="Times New Roman" panose="02020603050405020304" pitchFamily="18" charset="0"/>
              </a:rPr>
              <a:t>Momos</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and Milk Shakes). These need valid URLs or paths to work properly.</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Backend Integration</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The forms (Login and Order) don't currently connect to a backend. Integrating with a server or database would allow the website to process user logins and store order details.</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Responsiveness</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While the code uses basic responsive design principles (like the viewport meta tag and flexbox), additional improvements could be made for mobile users, such as adjusting the layout or font sizes for different screen sizes.</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986B130-42D7-DFBA-7221-C209C40A5940}"/>
              </a:ext>
            </a:extLst>
          </p:cNvPr>
          <p:cNvSpPr>
            <a:spLocks noGrp="1"/>
          </p:cNvSpPr>
          <p:nvPr>
            <p:ph type="sldNum" sz="quarter" idx="15"/>
          </p:nvPr>
        </p:nvSpPr>
        <p:spPr/>
        <p:txBody>
          <a:bodyPr/>
          <a:lstStyle/>
          <a:p>
            <a:fld id="{18D65601-5AE2-46FC-B138-694DDD2B510D}" type="slidenum">
              <a:rPr lang="en-US" smtClean="0"/>
              <a:pPr/>
              <a:t>7</a:t>
            </a:fld>
            <a:endParaRPr lang="en-US" dirty="0"/>
          </a:p>
        </p:txBody>
      </p:sp>
    </p:spTree>
    <p:extLst>
      <p:ext uri="{BB962C8B-B14F-4D97-AF65-F5344CB8AC3E}">
        <p14:creationId xmlns:p14="http://schemas.microsoft.com/office/powerpoint/2010/main" val="2369662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30837-8839-E181-8B10-55EE17888DB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9A9E33-06E4-8E49-B0FC-87949FC52FAD}"/>
              </a:ext>
            </a:extLst>
          </p:cNvPr>
          <p:cNvSpPr>
            <a:spLocks noGrp="1"/>
          </p:cNvSpPr>
          <p:nvPr>
            <p:ph sz="quarter" idx="12"/>
          </p:nvPr>
        </p:nvSpPr>
        <p:spPr>
          <a:xfrm>
            <a:off x="1303849" y="1389888"/>
            <a:ext cx="8552264" cy="6017873"/>
          </a:xfrm>
        </p:spPr>
        <p:txBody>
          <a:bodyPr>
            <a:normAutofit/>
          </a:bodyPr>
          <a:lstStyle/>
          <a:p>
            <a:pPr>
              <a:lnSpc>
                <a:spcPct val="107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Possible Enhancements: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Image Gallery</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Add proper images for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Momos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and Milkshakes.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Real-time Availability</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Show real-time availability of products or menu updates (through JavaScript or API integration).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Order Confirmation</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After submitting the delivery form, users could receive an order confirmation, ideally with tracking information.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Payment Gateway</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Integrate an online payment option (even if the site mentions Cash on Delivery, providing payment options is beneficial).</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Authentication System</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Implement a backend for user login functionality (e.g., using sessions or tokens).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sz="1800" dirty="0"/>
          </a:p>
        </p:txBody>
      </p:sp>
      <p:sp>
        <p:nvSpPr>
          <p:cNvPr id="4" name="Slide Number Placeholder 3">
            <a:extLst>
              <a:ext uri="{FF2B5EF4-FFF2-40B4-BE49-F238E27FC236}">
                <a16:creationId xmlns:a16="http://schemas.microsoft.com/office/drawing/2014/main" id="{3CF88215-93EE-BAA2-F183-7554E4B9A97B}"/>
              </a:ext>
            </a:extLst>
          </p:cNvPr>
          <p:cNvSpPr>
            <a:spLocks noGrp="1"/>
          </p:cNvSpPr>
          <p:nvPr>
            <p:ph type="sldNum" sz="quarter" idx="15"/>
          </p:nvPr>
        </p:nvSpPr>
        <p:spPr/>
        <p:txBody>
          <a:bodyPr/>
          <a:lstStyle/>
          <a:p>
            <a:fld id="{18D65601-5AE2-46FC-B138-694DDD2B510D}" type="slidenum">
              <a:rPr lang="en-US" smtClean="0"/>
              <a:pPr/>
              <a:t>8</a:t>
            </a:fld>
            <a:endParaRPr lang="en-US" dirty="0"/>
          </a:p>
        </p:txBody>
      </p:sp>
    </p:spTree>
    <p:extLst>
      <p:ext uri="{BB962C8B-B14F-4D97-AF65-F5344CB8AC3E}">
        <p14:creationId xmlns:p14="http://schemas.microsoft.com/office/powerpoint/2010/main" val="103193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B0F93-6C72-C6EA-24BD-A6B2BF765DBF}"/>
              </a:ext>
            </a:extLst>
          </p:cNvPr>
          <p:cNvSpPr>
            <a:spLocks noGrp="1"/>
          </p:cNvSpPr>
          <p:nvPr>
            <p:ph type="title"/>
          </p:nvPr>
        </p:nvSpPr>
        <p:spPr>
          <a:xfrm>
            <a:off x="1054928" y="79752"/>
            <a:ext cx="9808773" cy="853310"/>
          </a:xfrm>
        </p:spPr>
        <p:txBody>
          <a:bodyPr/>
          <a:lstStyle/>
          <a:p>
            <a:r>
              <a:rPr lang="en-US" dirty="0"/>
              <a:t>OUTPUT:</a:t>
            </a:r>
            <a:endParaRPr lang="en-IN" dirty="0"/>
          </a:p>
        </p:txBody>
      </p:sp>
      <p:pic>
        <p:nvPicPr>
          <p:cNvPr id="7" name="Content Placeholder 6">
            <a:extLst>
              <a:ext uri="{FF2B5EF4-FFF2-40B4-BE49-F238E27FC236}">
                <a16:creationId xmlns:a16="http://schemas.microsoft.com/office/drawing/2014/main" id="{6340B127-181E-21C9-33EC-852AB0CD3EAE}"/>
              </a:ext>
            </a:extLst>
          </p:cNvPr>
          <p:cNvPicPr>
            <a:picLocks noGrp="1" noChangeAspect="1"/>
          </p:cNvPicPr>
          <p:nvPr>
            <p:ph sz="quarter" idx="11"/>
          </p:nvPr>
        </p:nvPicPr>
        <p:blipFill>
          <a:blip r:embed="rId2"/>
          <a:stretch>
            <a:fillRect/>
          </a:stretch>
        </p:blipFill>
        <p:spPr>
          <a:xfrm>
            <a:off x="1231900" y="1158600"/>
            <a:ext cx="3644900" cy="4540800"/>
          </a:xfrm>
        </p:spPr>
      </p:pic>
      <p:sp>
        <p:nvSpPr>
          <p:cNvPr id="4" name="Table Placeholder 3">
            <a:extLst>
              <a:ext uri="{FF2B5EF4-FFF2-40B4-BE49-F238E27FC236}">
                <a16:creationId xmlns:a16="http://schemas.microsoft.com/office/drawing/2014/main" id="{97D98189-4BED-DB4E-856A-48F838AF1B15}"/>
              </a:ext>
            </a:extLst>
          </p:cNvPr>
          <p:cNvSpPr>
            <a:spLocks noGrp="1"/>
          </p:cNvSpPr>
          <p:nvPr>
            <p:ph type="tbl" sz="quarter" idx="12"/>
          </p:nvPr>
        </p:nvSpPr>
        <p:spPr>
          <a:xfrm>
            <a:off x="5597977" y="1854975"/>
            <a:ext cx="6180137" cy="3867538"/>
          </a:xfrm>
        </p:spPr>
      </p:sp>
      <p:sp>
        <p:nvSpPr>
          <p:cNvPr id="5" name="Slide Number Placeholder 4">
            <a:extLst>
              <a:ext uri="{FF2B5EF4-FFF2-40B4-BE49-F238E27FC236}">
                <a16:creationId xmlns:a16="http://schemas.microsoft.com/office/drawing/2014/main" id="{4619795E-E05E-79BF-787C-79B851F7A9EC}"/>
              </a:ext>
            </a:extLst>
          </p:cNvPr>
          <p:cNvSpPr>
            <a:spLocks noGrp="1"/>
          </p:cNvSpPr>
          <p:nvPr>
            <p:ph type="sldNum" sz="quarter" idx="15"/>
          </p:nvPr>
        </p:nvSpPr>
        <p:spPr/>
        <p:txBody>
          <a:bodyPr/>
          <a:lstStyle/>
          <a:p>
            <a:fld id="{18D65601-5AE2-46FC-B138-694DDD2B510D}" type="slidenum">
              <a:rPr lang="en-US" smtClean="0"/>
              <a:pPr/>
              <a:t>9</a:t>
            </a:fld>
            <a:endParaRPr lang="en-US" dirty="0"/>
          </a:p>
        </p:txBody>
      </p:sp>
      <p:pic>
        <p:nvPicPr>
          <p:cNvPr id="9" name="Picture 8">
            <a:extLst>
              <a:ext uri="{FF2B5EF4-FFF2-40B4-BE49-F238E27FC236}">
                <a16:creationId xmlns:a16="http://schemas.microsoft.com/office/drawing/2014/main" id="{7EA5A799-7F06-435A-1C55-6EDB48DD6D6A}"/>
              </a:ext>
            </a:extLst>
          </p:cNvPr>
          <p:cNvPicPr>
            <a:picLocks noChangeAspect="1"/>
          </p:cNvPicPr>
          <p:nvPr/>
        </p:nvPicPr>
        <p:blipFill>
          <a:blip r:embed="rId3"/>
          <a:stretch>
            <a:fillRect/>
          </a:stretch>
        </p:blipFill>
        <p:spPr>
          <a:xfrm>
            <a:off x="5597977" y="1854976"/>
            <a:ext cx="6180138" cy="3867538"/>
          </a:xfrm>
          <a:prstGeom prst="rect">
            <a:avLst/>
          </a:prstGeom>
        </p:spPr>
      </p:pic>
    </p:spTree>
    <p:extLst>
      <p:ext uri="{BB962C8B-B14F-4D97-AF65-F5344CB8AC3E}">
        <p14:creationId xmlns:p14="http://schemas.microsoft.com/office/powerpoint/2010/main" val="1325815697"/>
      </p:ext>
    </p:extLst>
  </p:cSld>
  <p:clrMapOvr>
    <a:masterClrMapping/>
  </p:clrMapOvr>
</p:sld>
</file>

<file path=ppt/theme/theme1.xml><?xml version="1.0" encoding="utf-8"?>
<a:theme xmlns:a="http://schemas.openxmlformats.org/drawingml/2006/main" name="Custom">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DD27D0-5B6E-4A0E-95B2-BB37F9D8861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98CD342-50C4-441F-B4A3-7D5ADB057132}">
  <ds:schemaRefs>
    <ds:schemaRef ds:uri="http://schemas.microsoft.com/sharepoint/v3/contenttype/forms"/>
  </ds:schemaRefs>
</ds:datastoreItem>
</file>

<file path=customXml/itemProps3.xml><?xml version="1.0" encoding="utf-8"?>
<ds:datastoreItem xmlns:ds="http://schemas.openxmlformats.org/officeDocument/2006/customXml" ds:itemID="{3FAE0208-DBD5-43E1-AC6B-D2AD9623F0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107</TotalTime>
  <Words>1776</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Aptos</vt:lpstr>
      <vt:lpstr>Arial</vt:lpstr>
      <vt:lpstr>Calibri</vt:lpstr>
      <vt:lpstr>Courier New</vt:lpstr>
      <vt:lpstr>Symbol</vt:lpstr>
      <vt:lpstr>Times New Roman</vt:lpstr>
      <vt:lpstr>Tisa Offc Serif Pro</vt:lpstr>
      <vt:lpstr>Univers Light</vt:lpstr>
      <vt:lpstr>Custom</vt:lpstr>
      <vt:lpstr>     FIELD  PROJECT      FLAVOUR BOX   PRESENTED BY: BATCH -5 B.Kavya - 231FA04281  M.Susmitha - 231FA04342 P.K .Abhilash -  231FA04344     M.Prasanna -  231FA04354 V.Bindu - 231FA04382                             PRESENTED TO :Mrs.V.NANDHINI  </vt:lpstr>
      <vt:lpstr>Introduction: In today’s fast-paced world, online food delivery services have become an essential part of daily life, providing convenience and variety to customers who want to enjoy delicious meals without leaving their homes. The "Flavour Box" online delivery service aims to simplify this process by offering an easy-to-use platform for users to explore and order a variety of food items, including Shawarma, Momos, Milkshakes, and more. This website provides a user-friendly interface designed to facilitate the ordering process, offering features such as a dynamic menu, an intuitive delivery form, and multiple ways to navigate between pages. The site includes a Home Page where customers can view featured products, a Menu Page showcasing various food types, and a Contact Us page for customer support. Using HTML for structure, CSS for design, and JavaScript for functionality, the website allows users to interact with the platform in real-time. JavaScript is used to dynamically display different product types, such as the various types of Shawarma and Milkshakes, based on the user’s selection. Users can also submit their orders through the delivery form, providing their contact information and preferred products. This platform is intended to serve as a basic model for an online food delivery service, with future plans for enhancements such as backend integration for order processing, user authentication, payment gateway integration, and real-time product availability. Ultimately, "Flavour Box" strives to offer a seamless online food ordering experience that brings the joy of fresh, flavorful meals right to the doorsteps of its customers. </vt:lpstr>
      <vt:lpstr>PowerPoint Presentation</vt:lpstr>
      <vt:lpstr>PRESENT SYSTEM:</vt:lpstr>
      <vt:lpstr>PowerPoint Presentation</vt:lpstr>
      <vt:lpstr>PowerPoint Presentation</vt:lpstr>
      <vt:lpstr>PowerPoint Presentation</vt:lpstr>
      <vt:lpstr>PowerPoint Presentation</vt:lpstr>
      <vt:lpstr>OUTPUT: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Bindu Vuyyuru</dc:creator>
  <cp:lastModifiedBy>M Sreya</cp:lastModifiedBy>
  <cp:revision>5</cp:revision>
  <dcterms:created xsi:type="dcterms:W3CDTF">2024-01-11T18:09:01Z</dcterms:created>
  <dcterms:modified xsi:type="dcterms:W3CDTF">2025-04-08T05:31:05Z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