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4EB8-C2F8-D4B1-605B-0D0D197A3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2D944-E71A-CBAD-21BF-ECEC49634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8E2B3-5771-FD9D-3310-5ABFE2AE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E504-217A-4B70-A46D-B3FB268E645F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9BF1B-E131-FF1E-8700-4EF8595B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00D7D-28AC-D533-B984-F84FBEA3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A5BF-FC05-4BBB-BFBF-FD0D39068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53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DEA1-EBDA-A98D-7AA0-2604EEBA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D6997-C1B2-3281-A326-4854CCFC5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D61DD-6759-4386-0A37-25F2564EA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E504-217A-4B70-A46D-B3FB268E645F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9854C-E85A-364C-EAEF-D1DD13864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DF364-8E67-1D22-1CDD-AE48480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A5BF-FC05-4BBB-BFBF-FD0D39068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64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1E96A8-9A1F-4D24-0EC8-6AE810999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BD0A1-FC2E-ABF8-6AB3-48112AE80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C1172-CF88-08F8-6C95-D7B7BC08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E504-217A-4B70-A46D-B3FB268E645F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9FF72-C752-F8A7-7E8E-E0E7BF99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1549-27AB-49F4-50D5-9ABA36C6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A5BF-FC05-4BBB-BFBF-FD0D39068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42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C07A-32A3-1367-AC3C-095CDF00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6781C-2E82-6618-7F57-F02796990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2BE21-1AB3-B560-7F37-0BCD70ACF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E504-217A-4B70-A46D-B3FB268E645F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E7DAB-819B-FC68-53A9-26CC0605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6C767-8B69-1B69-D507-445995DB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A5BF-FC05-4BBB-BFBF-FD0D39068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91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A8ED-0627-CE07-A875-B3DE39F0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FC5F1-1BD0-7EC6-03E5-2A2F85789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89890-FE3A-3126-1B2D-AFCCA946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E504-217A-4B70-A46D-B3FB268E645F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AE574-A8DD-1DAF-8A9F-5CC6C91C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E1872-C952-0C50-214B-DF6D292D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A5BF-FC05-4BBB-BFBF-FD0D39068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16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88CD-C469-68AC-69F2-39D73689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26B6B-A798-D861-7E4A-CA01336AF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E513F-401F-5EED-F4C2-CDBC51B80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BFAD8-E8C0-8780-715F-6B0024DAE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E504-217A-4B70-A46D-B3FB268E645F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F9F29-A1B5-8E24-BC67-B5996BB1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6FA71-5140-2864-CCEB-359AF56D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A5BF-FC05-4BBB-BFBF-FD0D39068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50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5E2B-2935-3CF8-DBA5-FFA1FF66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F11D1-30C9-3778-79BB-CAAD96C58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39044-221A-49C3-29CC-722D97F42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FFDFDF-245A-C8D0-6DEB-678A2D153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075CE7-9053-BC75-5CF7-B396115A5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992CD0-D124-441A-E431-E2EA1DE9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E504-217A-4B70-A46D-B3FB268E645F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4D5A2-C7DE-E4ED-5022-8E848AC0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9C137-72F2-4809-0AC8-DE88BDDD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A5BF-FC05-4BBB-BFBF-FD0D39068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54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94C7-4085-D260-DE0E-D3986E88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330F51-DF5C-AEFA-3231-ABEC01AE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E504-217A-4B70-A46D-B3FB268E645F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C8635-7C33-7EA9-4EC5-A32E4803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771A3-51F4-059C-7D81-728AE2D1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A5BF-FC05-4BBB-BFBF-FD0D39068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6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0CAC68-0C35-5B80-A0C3-FC766F11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E504-217A-4B70-A46D-B3FB268E645F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E0B3A-3ED3-3053-9E17-DCB18BBF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23BEC-A1AB-122A-FB8E-63FCC0D1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A5BF-FC05-4BBB-BFBF-FD0D39068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40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915B-74F5-8F96-FD0B-888954233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91A3-C2C9-AF96-2455-100C96A71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1037E-A970-E196-4BC3-F5CCFDA12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04453-A8F3-077C-4163-91ED0D0DF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E504-217A-4B70-A46D-B3FB268E645F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A762F-B8AA-5DB1-1286-6D0E779D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09E94-C491-70E2-5142-9538396D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A5BF-FC05-4BBB-BFBF-FD0D39068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00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752A-340A-1791-AE40-121581A54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F8399D-DE88-C726-2716-1DEDACE4F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98280-BC0F-696B-8490-C2FBE4B3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5469E-EEAF-0C6B-5B12-B14B8A24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E504-217A-4B70-A46D-B3FB268E645F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50189-ECCA-5F60-A594-CD1141040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307DE-F5E4-B2B0-4177-F4210A77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A5BF-FC05-4BBB-BFBF-FD0D39068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11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59D8F-EE6B-FB8C-FCB8-2F3F2FDC8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25212-9402-CD15-13B7-BB1922CF7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27A32-5FB1-44B7-598E-CB9364EA0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6E504-217A-4B70-A46D-B3FB268E645F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389F8-EA61-20DA-1689-65FF5F05F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0D68E-A408-DA2C-9CAB-BBD6A9899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CA5BF-FC05-4BBB-BFBF-FD0D39068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96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AD98-C752-489D-054D-6CFD9E265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864" y="1058779"/>
            <a:ext cx="7343315" cy="2451183"/>
          </a:xfrm>
        </p:spPr>
        <p:txBody>
          <a:bodyPr>
            <a:noAutofit/>
          </a:bodyPr>
          <a:lstStyle/>
          <a:p>
            <a:r>
              <a:rPr lang="en-US" sz="39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Smart Sorting – Transfer Learning for Identifying Rotten Fruits and Vegetables</a:t>
            </a:r>
            <a:br>
              <a:rPr lang="en-US" sz="3900" dirty="0"/>
            </a:br>
            <a:endParaRPr lang="en-IN" sz="3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87F98-CD90-C6ED-A0B6-4EECEA219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830" y="3429000"/>
            <a:ext cx="2846894" cy="2170522"/>
          </a:xfrm>
        </p:spPr>
        <p:txBody>
          <a:bodyPr>
            <a:normAutofit fontScale="92500"/>
          </a:bodyPr>
          <a:lstStyle/>
          <a:p>
            <a:r>
              <a:rPr lang="en-US" b="1" spc="-150" dirty="0">
                <a:solidFill>
                  <a:srgbClr val="3366CC"/>
                </a:solidFill>
              </a:rPr>
              <a:t>TEAM MEMBERS: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A.Jyothendra</a:t>
            </a:r>
            <a:r>
              <a:rPr lang="en-US" spc="-1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Sai Ram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B.Bindu</a:t>
            </a:r>
            <a:r>
              <a:rPr lang="en-US" spc="-1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Bhargavi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B.Siddhardha</a:t>
            </a:r>
            <a:r>
              <a:rPr lang="en-US" spc="-1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Bheem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pc="-1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B.Himanth</a:t>
            </a:r>
            <a:endParaRPr lang="en-IN" spc="-1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02B524EA-944B-2F53-60A7-A1E7FF6C2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180" y="0"/>
            <a:ext cx="41228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36B4-F4CF-9061-CC48-66573EA2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C2ABB7D-0309-72E3-68F8-07774EFAD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3187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9EDB-81B1-C237-A66B-751B6FF4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99101B8-0BAB-415C-E73D-27F2CCA80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9879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B596-D12A-1AB0-D518-BB86C5F3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6BEF7E4-C1B7-0127-73F9-4C26E49B7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3250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4470-04A7-DF06-7AD8-86D20D880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D100D9-BB15-CB6D-CFA1-22B566177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76112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9A68-A9FF-0729-677E-EEC32715C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FF1BB6-05C7-1E51-8A6A-B8611D642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03241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E215-C4C5-CF50-151A-19568E26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1DE957-41B7-59D9-F02A-AB6F064C0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20337" cy="6858000"/>
          </a:xfrm>
        </p:spPr>
      </p:pic>
    </p:spTree>
    <p:extLst>
      <p:ext uri="{BB962C8B-B14F-4D97-AF65-F5344CB8AC3E}">
        <p14:creationId xmlns:p14="http://schemas.microsoft.com/office/powerpoint/2010/main" val="1092555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9B27-F6FE-04F1-6B24-A4E8EFE1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3AD2F8-8B07-94C8-FA94-AAE4E71EE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01178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6648-BAD5-643A-E515-5447E0B7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1AE66B-E92D-A669-207A-0E179C646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17536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31</Words>
  <Application>Microsoft Office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Unbounded Bold</vt:lpstr>
      <vt:lpstr>Office Theme</vt:lpstr>
      <vt:lpstr>Smart Sorting – Transfer Learning for Identifying Rotten Fruits and Vegetables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Jyothendra Sai Ram.A</dc:creator>
  <cp:lastModifiedBy>Jyothendra Sai Ram.A</cp:lastModifiedBy>
  <cp:revision>2</cp:revision>
  <dcterms:created xsi:type="dcterms:W3CDTF">2025-06-27T17:20:35Z</dcterms:created>
  <dcterms:modified xsi:type="dcterms:W3CDTF">2025-06-27T17:44:57Z</dcterms:modified>
</cp:coreProperties>
</file>