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sualizationusingOnlineCheckoutData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372FF55-F105-4EF6-9A80-ACE54B81B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Visualization using Online Checkout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C7E3AA8-0905-40D3-84CB-F28A9B026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3/14/2025</a:t>
            </a:r>
            <a:endParaRPr lang="en-US" dirty="0"/>
          </a:p>
          <a:p>
            <a:r>
              <a:rPr lang="en-IN" dirty="0"/>
              <a:t>-By:</a:t>
            </a:r>
          </a:p>
          <a:p>
            <a:r>
              <a:rPr lang="en-IN" dirty="0"/>
              <a:t>B. </a:t>
            </a:r>
            <a:r>
              <a:rPr lang="en-IN"/>
              <a:t>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DE4DC8A5-5417-421D-B605-55E73295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33"/>
            <a:ext cx="12192000" cy="60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Visualization using Online Checkout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2025-03-14T15:17:46Z</dcterms:created>
  <dcterms:modified xsi:type="dcterms:W3CDTF">2025-03-14T15:19:40Z</dcterms:modified>
</cp:coreProperties>
</file>