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43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VisualizationusingWebsiteProjectData/Sheet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D81E8B2-C2FE-474D-A928-DDEA03622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Visualization using Website Project Data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DEC70A3-9203-4543-98DC-F7713B62E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3/14/2025</a:t>
            </a:r>
            <a:endParaRPr lang="en-US" dirty="0"/>
          </a:p>
          <a:p>
            <a:r>
              <a:rPr lang="en-IN" dirty="0"/>
              <a:t>-BY </a:t>
            </a:r>
          </a:p>
          <a:p>
            <a:r>
              <a:rPr lang="en-IN" dirty="0"/>
              <a:t>B. </a:t>
            </a:r>
            <a:r>
              <a:rPr lang="en-IN"/>
              <a:t>Bindu Gayatri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ED9D1573-EF95-4E13-B945-6D9E9DBF0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" y="748145"/>
            <a:ext cx="10889673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Visualization using Website Project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Bindu Gayatri</cp:lastModifiedBy>
  <cp:revision>1</cp:revision>
  <dcterms:created xsi:type="dcterms:W3CDTF">2025-03-14T15:17:21Z</dcterms:created>
  <dcterms:modified xsi:type="dcterms:W3CDTF">2025-03-14T15:18:30Z</dcterms:modified>
</cp:coreProperties>
</file>