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sualizationsusingGrocerySalesData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302D0E0-ECFD-4E79-8A4C-2C2707298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Visualizations using Grocery Sales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656366E-D302-4172-8421-75215E560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3/14/2025</a:t>
            </a:r>
            <a:endParaRPr lang="en-US" dirty="0"/>
          </a:p>
          <a:p>
            <a:r>
              <a:rPr lang="en-IN" dirty="0"/>
              <a:t>-By</a:t>
            </a:r>
          </a:p>
          <a:p>
            <a:r>
              <a:rPr lang="en-IN" dirty="0"/>
              <a:t>B. </a:t>
            </a:r>
            <a:r>
              <a:rPr lang="en-IN"/>
              <a:t>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13C6878-6BD7-47B3-8EA4-52947635E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772390"/>
            <a:ext cx="7848600" cy="53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48ADFEDA-51C3-473D-AA72-34A9A3EC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63" y="748145"/>
            <a:ext cx="9289473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10968E3C-C8FE-4772-95A5-DDE4BEE58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91" y="748145"/>
            <a:ext cx="92756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121A0FE8-77C2-4070-A619-E4FF6AF7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63" y="765463"/>
            <a:ext cx="9289473" cy="53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2BA7210D-5A77-42F1-929A-2C5A95FF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24" y="0"/>
            <a:ext cx="266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DCEAD167-9225-42B6-8BAB-470B60A9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6" y="765463"/>
            <a:ext cx="11436928" cy="53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Visualizations using Grocery Sales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2025-03-14T15:16:52Z</dcterms:created>
  <dcterms:modified xsi:type="dcterms:W3CDTF">2025-03-14T15:19:13Z</dcterms:modified>
</cp:coreProperties>
</file>