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sualizationusingMapdata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5A38F47-70EC-4217-AA5C-F71A0DBF1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Visualization using Map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8179BF6-1EB8-4443-8EAD-B7F6117E1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dirty="0"/>
              <a:t>File created on: 2/28/2025 </a:t>
            </a:r>
            <a:endParaRPr lang="en-US" dirty="0"/>
          </a:p>
          <a:p>
            <a:pPr marL="342900" indent="-342900" algn="r">
              <a:buFontTx/>
              <a:buChar char="-"/>
            </a:pPr>
            <a:r>
              <a:rPr lang="en-IN" dirty="0"/>
              <a:t>By</a:t>
            </a:r>
          </a:p>
          <a:p>
            <a:pPr algn="r"/>
            <a:r>
              <a:rPr lang="en-IN" dirty="0"/>
              <a:t>B. 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6B67BB1-99E4-4D31-AD6D-4DB9BEA0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403860"/>
            <a:ext cx="106222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169C073-684B-4784-A1FB-061D2305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403860"/>
            <a:ext cx="106222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E7C2722A-E393-439D-8414-8CFDB4A0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403860"/>
            <a:ext cx="1078992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 using Map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2025-02-28T15:24:10Z</dcterms:created>
  <dcterms:modified xsi:type="dcterms:W3CDTF">2025-02-28T15:25:11Z</dcterms:modified>
</cp:coreProperties>
</file>