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VisualizationsusingBarChartData/Sheet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24C1237-8F56-462E-B011-A93073CB8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Visualizations using Bar Chart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170FE3E-FCD3-4C96-AE5F-9BBCB62F7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88" y="4616646"/>
            <a:ext cx="11031254" cy="1655762"/>
          </a:xfrm>
        </p:spPr>
        <p:txBody>
          <a:bodyPr/>
          <a:lstStyle/>
          <a:p>
            <a:r>
              <a:rPr dirty="0"/>
              <a:t>File created on: 2/28/2025 </a:t>
            </a:r>
            <a:endParaRPr lang="en-US" dirty="0"/>
          </a:p>
          <a:p>
            <a:pPr marL="342900" indent="-342900" algn="r">
              <a:buFontTx/>
              <a:buChar char="-"/>
            </a:pPr>
            <a:r>
              <a:rPr lang="en-IN" dirty="0"/>
              <a:t>By </a:t>
            </a:r>
          </a:p>
          <a:p>
            <a:pPr algn="r"/>
            <a:r>
              <a:rPr lang="en-IN" dirty="0"/>
              <a:t>B. Bindu Gayatri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2CFC1D2-FC76-4379-A471-DBA8F9C0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531620"/>
            <a:ext cx="1078230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6A6F96A6-831F-43FC-BF58-2890F55B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1104900"/>
            <a:ext cx="1062228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5AA0F417-C9C1-4F1E-A2EF-2E9DCEF73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400050"/>
            <a:ext cx="1061466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Visualizations using Bar Chart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Bindu Gayatri</cp:lastModifiedBy>
  <cp:revision>1</cp:revision>
  <dcterms:created xsi:type="dcterms:W3CDTF">2025-02-28T14:44:58Z</dcterms:created>
  <dcterms:modified xsi:type="dcterms:W3CDTF">2025-02-28T14:46:40Z</dcterms:modified>
</cp:coreProperties>
</file>