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43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DataVisualizationsusingLineChartData/Sheet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F70EC7C-014B-4A69-AE4F-D0CE9AFAE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Data Visualizations using Line Chart Data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E30E2F6-5E52-4671-88EB-4CB6D84BC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6230"/>
            <a:ext cx="9144000" cy="1655762"/>
          </a:xfrm>
        </p:spPr>
        <p:txBody>
          <a:bodyPr/>
          <a:lstStyle/>
          <a:p>
            <a:r>
              <a:rPr dirty="0"/>
              <a:t>File created on: 2/28/2025</a:t>
            </a:r>
            <a:endParaRPr lang="en-US" dirty="0"/>
          </a:p>
          <a:p>
            <a:pPr marL="342900" indent="-342900" algn="r">
              <a:buFontTx/>
              <a:buChar char="-"/>
            </a:pPr>
            <a:r>
              <a:rPr lang="en-IN" dirty="0"/>
              <a:t>By</a:t>
            </a:r>
          </a:p>
          <a:p>
            <a:pPr algn="r"/>
            <a:r>
              <a:rPr lang="en-IN" dirty="0"/>
              <a:t>B. Bindu Gayatri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F1126709-E304-4AA3-B3EA-0F4BFEE4C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" y="403860"/>
            <a:ext cx="9860280" cy="605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AD442802-73FA-43CD-B1F4-02DBC00B7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70" y="403860"/>
            <a:ext cx="10081260" cy="605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Visualizations using Line Chart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Bindu Gayatri</cp:lastModifiedBy>
  <cp:revision>1</cp:revision>
  <dcterms:created xsi:type="dcterms:W3CDTF">2025-02-28T14:49:09Z</dcterms:created>
  <dcterms:modified xsi:type="dcterms:W3CDTF">2025-02-28T14:50:06Z</dcterms:modified>
</cp:coreProperties>
</file>