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 showGuides="1">
      <p:cViewPr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bee5/831492997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Online Book Reselling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3415" y="3923888"/>
            <a:ext cx="4630127" cy="1500187"/>
          </a:xfrm>
        </p:spPr>
        <p:txBody>
          <a:bodyPr>
            <a:normAutofit/>
          </a:bodyPr>
          <a:lstStyle/>
          <a:p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b="1" dirty="0"/>
              <a:t>Batch 1 Group 4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2276931-225D-D7AB-47C0-7E06E65B2C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283" r="21283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74B09-5E2E-9A9B-3D5C-477F4A16BC89}"/>
              </a:ext>
            </a:extLst>
          </p:cNvPr>
          <p:cNvSpPr txBox="1"/>
          <p:nvPr/>
        </p:nvSpPr>
        <p:spPr>
          <a:xfrm>
            <a:off x="0" y="6857999"/>
            <a:ext cx="5913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abee5/8314929977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CE778-4335-CABD-EFCA-2D64431F0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D8C028-5302-401A-AF8B-FFB673FD2F2E}"/>
              </a:ext>
            </a:extLst>
          </p:cNvPr>
          <p:cNvCxnSpPr/>
          <p:nvPr/>
        </p:nvCxnSpPr>
        <p:spPr>
          <a:xfrm flipV="1">
            <a:off x="2545915" y="5498926"/>
            <a:ext cx="59499" cy="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5E472FF2-051A-4A76-8515-91A38960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98" y="695499"/>
            <a:ext cx="10201404" cy="54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BA09-140A-7BEA-3D0A-2D111FE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37373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702A-6A16-95E1-A98C-D786FFEA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3737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Modules: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User: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Registration: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register first with their basic registration details and nee to create a valid login id and password.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valid login credentials, user need to login into the system in order to access the system.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Books: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user is logged into the, he/she may view all the added books with their details.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1919C-EA1E-815A-4CF7-EE95FF75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87630" y="6246903"/>
            <a:ext cx="51508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5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00-7B4B-072C-1CD7-CF25C4F8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52F6-D913-7B6E-E9A7-E87916A7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 Books: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can surf various book of their choice and buy them.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Books: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allows user to sell their books online buy added the book name and its details.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Books: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 to upload a book if he/she wants to sell a book.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D14EA-0480-513C-4695-F1562322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BA14-D3B5-2CB6-D7EA-92C1B457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Orders: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purchase history of user will be displayed with details.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Buyer: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any buyer is interested in buying a book or anyone buys a book from the user then buyer’s details will be displayed.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931B-79A2-792B-55BC-E55AF591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4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A075-522C-0C80-6A1A-D76BE57A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6FF-71C8-ABEF-0236-9C4A2400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valid login credentials, admin need to login into the system in order to access the system.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Books: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view all the added books online with their details.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Transaction: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allows admin to view all the transaction details of buying and selling a book.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lphaLcPeriod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User: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registered user details will be displayed to the admin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DEFC-45C3-F9FE-7D5D-C9AD0217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0386-35AD-E82C-3D40-5CEE180B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Softwares</a:t>
            </a:r>
            <a:r>
              <a:rPr lang="en-IN" dirty="0"/>
              <a:t>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1895-9693-75F3-8C5E-41E685DC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Java Eclipse</a:t>
            </a:r>
          </a:p>
          <a:p>
            <a:r>
              <a:rPr lang="en-IN" sz="3200" dirty="0" err="1"/>
              <a:t>Sql</a:t>
            </a:r>
            <a:endParaRPr lang="en-IN" sz="3200" dirty="0"/>
          </a:p>
          <a:p>
            <a:r>
              <a:rPr lang="en-IN" sz="3200" dirty="0"/>
              <a:t>Angular</a:t>
            </a:r>
          </a:p>
          <a:p>
            <a:r>
              <a:rPr lang="en-IN" sz="3200" dirty="0" err="1"/>
              <a:t>Springboot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540D6-4D2D-AF64-B000-BF8051C6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10A7-D8D9-CC66-0090-142C9BE6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Workplan:-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3CD0-C15A-E790-0980-71A58E7D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Frontend – Hima Bindu, Indira</a:t>
            </a:r>
          </a:p>
          <a:p>
            <a:r>
              <a:rPr lang="en-IN" sz="2800" dirty="0"/>
              <a:t>Backend – </a:t>
            </a:r>
            <a:r>
              <a:rPr lang="en-IN" sz="2800" dirty="0" err="1"/>
              <a:t>Ushasri</a:t>
            </a:r>
            <a:r>
              <a:rPr lang="en-IN" sz="2800" dirty="0"/>
              <a:t>, Haritha</a:t>
            </a:r>
          </a:p>
          <a:p>
            <a:r>
              <a:rPr lang="en-IN" sz="2800" dirty="0"/>
              <a:t>Database- Bhargavi</a:t>
            </a:r>
          </a:p>
          <a:p>
            <a:r>
              <a:rPr lang="en-IN" sz="2800" dirty="0"/>
              <a:t>Testing –</a:t>
            </a:r>
            <a:r>
              <a:rPr lang="en-IN" sz="2800" dirty="0" err="1"/>
              <a:t>Hymavathi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AAF92-2B8C-CC28-6B0F-477E4353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7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115</TotalTime>
  <Words>293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Gill Sans</vt:lpstr>
      <vt:lpstr>Office Theme</vt:lpstr>
      <vt:lpstr>Online Book Reselling </vt:lpstr>
      <vt:lpstr>PowerPoint Presentation</vt:lpstr>
      <vt:lpstr>Modules: </vt:lpstr>
      <vt:lpstr>PowerPoint Presentation</vt:lpstr>
      <vt:lpstr>PowerPoint Presentation</vt:lpstr>
      <vt:lpstr>PowerPoint Presentation</vt:lpstr>
      <vt:lpstr>Softwares used :-</vt:lpstr>
      <vt:lpstr>Workplan:-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Reselling </dc:title>
  <dc:creator>hima bindu tyada</dc:creator>
  <cp:lastModifiedBy>hima bindu tyada</cp:lastModifiedBy>
  <cp:revision>4</cp:revision>
  <dcterms:created xsi:type="dcterms:W3CDTF">2022-07-13T13:21:14Z</dcterms:created>
  <dcterms:modified xsi:type="dcterms:W3CDTF">2022-07-14T06:46:14Z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