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7" r:id="rId17"/>
    <p:sldId id="271" r:id="rId18"/>
    <p:sldId id="272" r:id="rId19"/>
    <p:sldId id="273" r:id="rId20"/>
    <p:sldId id="276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1FCE-172D-4F23-8DA7-B86D3230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DD5D3-A023-4C1E-9773-14BEDAF6C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2B4B-508F-40A1-9E29-D8EC348A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D0BD-3263-475B-8C00-92BC2A3646F8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4D5E-569C-4F98-B8C5-475CF045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2C28-2421-467D-BF7B-4E2390B5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7F4-CDFE-44C0-BA71-94F66C252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0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8893-22B3-4B8C-9737-B7E8F72E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444A9-D7C5-49B2-9761-D7F2F368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4DCE-7919-4300-BA02-2FBF73A9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D0BD-3263-475B-8C00-92BC2A3646F8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F6B5-5D3F-4E84-9617-E5177935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8209E-7075-46C4-A6F6-3A96DBB4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7F4-CDFE-44C0-BA71-94F66C252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940DC-965B-4F50-8357-8A1E53C7C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7F310-256D-42DD-ABE2-C8C9C7699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D3FAD-3363-43E1-8F36-974D3CA2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D0BD-3263-475B-8C00-92BC2A3646F8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9B12-AC85-44A5-AC91-D91180C2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A10D-FE35-453A-8A55-F17BF5AE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7F4-CDFE-44C0-BA71-94F66C252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0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203E-CB4B-4EBE-AF9F-641B4AAB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D198-B9E9-4365-B437-3359A437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E5A5-BE2D-4D45-9B63-84164E4C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D0BD-3263-475B-8C00-92BC2A3646F8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32684-4C9F-497B-806C-C7F11F9E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2774-FD3C-4D33-8419-D7C56CD5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7F4-CDFE-44C0-BA71-94F66C252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4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6C0E-7219-46E9-A26A-379C883C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1AA8-40FB-450A-8C00-F1A0C9DD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E4FDB-C7D7-411C-837C-ADE2B02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D0BD-3263-475B-8C00-92BC2A3646F8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BFC15-37D0-43D1-AAFC-95966187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0D2E-F077-45CC-8E48-2AA75B74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7F4-CDFE-44C0-BA71-94F66C252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0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B479-D016-4469-A5DD-8CA69D49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E252-1F37-4DC7-9648-2C1DC18D0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08BE7-E64D-417F-89FA-A5BCF90FA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6668-A709-45D1-9077-7BB28F86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D0BD-3263-475B-8C00-92BC2A3646F8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C053C-4126-45F5-888B-60C34286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89AE4-9CA0-4318-A86F-918AD975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7F4-CDFE-44C0-BA71-94F66C252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E03D-38B8-44EB-9E46-AF71478B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28BD6-8062-43C0-8A9F-7583F389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1BEE7-4DDA-4FAB-80FE-D3484D03A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569EF-0CBF-4FD6-9037-96B9E32FA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27B81-298C-4112-8442-BBD98CFF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0D080-8F39-4F06-9D82-87F20D24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D0BD-3263-475B-8C00-92BC2A3646F8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9A191-090B-498B-8067-1963A7DA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F1CBF-8291-435B-91EC-FA7C952A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7F4-CDFE-44C0-BA71-94F66C252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344-B0B5-4EB0-9436-383F2D6F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E41FE-33BB-4032-B7A4-CF13DB0B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D0BD-3263-475B-8C00-92BC2A3646F8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4CA43-38F8-446F-A322-2FCD417F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8D038-7708-4AB2-A89A-7B3A5107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7F4-CDFE-44C0-BA71-94F66C252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AE8B9-0097-470F-BE2B-1A3755CA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D0BD-3263-475B-8C00-92BC2A3646F8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C581A-2D9F-4EF0-965E-56E40389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2AABA-004D-41EF-B137-30407161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7F4-CDFE-44C0-BA71-94F66C252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19A1-30A7-4C8F-BDDE-2A30DCD8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60E4-79D8-48DE-A2EA-F9956406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C13A1-71F2-467B-8CE6-02C4F4A56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98662-B68D-42AD-ACF9-9E20C04C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D0BD-3263-475B-8C00-92BC2A3646F8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B057-ECC9-4B09-A589-6E8FE6F1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8F35B-6041-407F-BA6F-4F3EB478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7F4-CDFE-44C0-BA71-94F66C252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1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8266-4427-4327-8707-46275620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18E56-35B7-4C25-AAA6-3AE675D3A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21CAF-0D46-494D-A352-49F0D5062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DF7D-7D7E-44E2-8102-7E54D65A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D0BD-3263-475B-8C00-92BC2A3646F8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8E644-21F3-4C0C-BBBD-92120FC6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73A85-CF13-4A45-BAEC-D4D91727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57F4-CDFE-44C0-BA71-94F66C252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0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4A422-F11C-4F5B-A216-B5FBC895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0CBC-7AA3-4EFC-BF53-AC8C72E9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679D0-F8BA-42D4-B4BC-F98D8CC6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D0BD-3263-475B-8C00-92BC2A3646F8}" type="datetimeFigureOut">
              <a:rPr lang="en-US" smtClean="0"/>
              <a:t>5/5/19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FCA9-AB20-422D-A3A3-32BA2B0C3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4844-AD93-4676-A7A6-D21E4A8E6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B57F4-CDFE-44C0-BA71-94F66C252A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9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ndukarumuru27/hp_management-group1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1AFE-545D-4D78-BDD1-CBB9A8947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D1B24-5121-4635-987A-E082FD372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3DDBE-676F-4010-8737-8DB5124D2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010"/>
            <a:ext cx="12192000" cy="72847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830407-7D0B-442F-9EE0-75877D856F78}"/>
              </a:ext>
            </a:extLst>
          </p:cNvPr>
          <p:cNvSpPr/>
          <p:nvPr/>
        </p:nvSpPr>
        <p:spPr>
          <a:xfrm>
            <a:off x="955040" y="1600201"/>
            <a:ext cx="10932160" cy="471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Project 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 Management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4472C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4472C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400" b="1" dirty="0">
              <a:solidFill>
                <a:srgbClr val="4472C4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4472C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</a:t>
            </a:r>
            <a:r>
              <a:rPr lang="en-US" sz="2800" b="1" dirty="0">
                <a:solidFill>
                  <a:srgbClr val="4472C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14: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K.Bindu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Sravya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(16246180)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Y.Anusha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(16271202)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K.Bhavana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Deepthi(16275870)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7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28B76F-4254-477E-8FC4-5FF3DFFAB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-426710"/>
            <a:ext cx="12191980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4DB5CF-72AC-42BB-897B-226B1CDF4C5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11680"/>
            <a:ext cx="7093267" cy="32007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B863DC-7151-4C48-84C3-6256382E95EC}"/>
              </a:ext>
            </a:extLst>
          </p:cNvPr>
          <p:cNvSpPr/>
          <p:nvPr/>
        </p:nvSpPr>
        <p:spPr>
          <a:xfrm>
            <a:off x="619760" y="233680"/>
            <a:ext cx="6120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D4752"/>
                </a:solidFill>
                <a:latin typeface="BlinkMacSystemFont"/>
              </a:rPr>
              <a:t>Login screen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239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B50DF-1E3E-44D3-A233-573FCE7D7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-426710"/>
            <a:ext cx="12191980" cy="72847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03C6C5-C6C4-46C1-932A-2E8CCC374465}"/>
              </a:ext>
            </a:extLst>
          </p:cNvPr>
          <p:cNvSpPr/>
          <p:nvPr/>
        </p:nvSpPr>
        <p:spPr>
          <a:xfrm>
            <a:off x="396240" y="548640"/>
            <a:ext cx="64704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Inpatient form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982CF-F5FF-4A06-9726-22116568F2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9360"/>
            <a:ext cx="11978640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9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06791-1355-4430-9FC6-7373912C6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1052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5CAB5E-FB05-4A5A-8D8B-282A21F43E00}"/>
              </a:ext>
            </a:extLst>
          </p:cNvPr>
          <p:cNvSpPr/>
          <p:nvPr/>
        </p:nvSpPr>
        <p:spPr>
          <a:xfrm>
            <a:off x="1381760" y="1270000"/>
            <a:ext cx="9489440" cy="333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inpatient details should be filled by  the receptionist  to enter all the details of the patient.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According to the details of the patient all the information of that particular patient will be stored in the hospital database.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patient will be allotted to a particular doctor regarding the details he/she gives while filling the form.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If any of the details about the patient should be added or removed those details can be edited.</a:t>
            </a:r>
          </a:p>
        </p:txBody>
      </p:sp>
    </p:spTree>
    <p:extLst>
      <p:ext uri="{BB962C8B-B14F-4D97-AF65-F5344CB8AC3E}">
        <p14:creationId xmlns:p14="http://schemas.microsoft.com/office/powerpoint/2010/main" val="112898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0CB8B-FB5B-4AA1-A099-2B5EDDAC6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4FD60D-C128-4491-A6DB-14B10A063266}"/>
              </a:ext>
            </a:extLst>
          </p:cNvPr>
          <p:cNvSpPr/>
          <p:nvPr/>
        </p:nvSpPr>
        <p:spPr>
          <a:xfrm>
            <a:off x="314960" y="650240"/>
            <a:ext cx="6491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Billing details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31264-122C-40C6-96EE-0568206C55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561"/>
            <a:ext cx="9540239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4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78854-C4B9-406A-93CC-5247E08F1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-16255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7E6015-B7F6-4AB8-AC5D-E487D9418F80}"/>
              </a:ext>
            </a:extLst>
          </p:cNvPr>
          <p:cNvSpPr/>
          <p:nvPr/>
        </p:nvSpPr>
        <p:spPr>
          <a:xfrm>
            <a:off x="223520" y="670560"/>
            <a:ext cx="7174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Discharge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18952-8601-449B-B771-E1D2E8A9C6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857"/>
            <a:ext cx="8094027" cy="51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D5C49-EC88-4DFF-BB00-41BF0A5E3C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575E42-3AC2-4F73-AFCC-2A61B05739AE}"/>
              </a:ext>
            </a:extLst>
          </p:cNvPr>
          <p:cNvSpPr/>
          <p:nvPr/>
        </p:nvSpPr>
        <p:spPr>
          <a:xfrm>
            <a:off x="304801" y="508000"/>
            <a:ext cx="6662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Entry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C35E3-BBBE-40F3-9D5C-0903CF924D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684"/>
            <a:ext cx="8640127" cy="510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4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A90179-08B1-D846-ADFB-141EC0313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F3B249-6237-C747-A856-CBD4E6CB8B15}"/>
              </a:ext>
            </a:extLst>
          </p:cNvPr>
          <p:cNvSpPr/>
          <p:nvPr/>
        </p:nvSpPr>
        <p:spPr>
          <a:xfrm>
            <a:off x="1069145" y="1392703"/>
            <a:ext cx="8989255" cy="223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Can enter the new doctor details.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Details such as name, specialization, email address </a:t>
            </a:r>
            <a:r>
              <a:rPr lang="en-US" dirty="0" err="1"/>
              <a:t>etc</a:t>
            </a:r>
            <a:r>
              <a:rPr lang="en-US" dirty="0"/>
              <a:t> are entered while saving the new doctor details.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Can update and delete the records after once they are entered .</a:t>
            </a:r>
          </a:p>
        </p:txBody>
      </p:sp>
    </p:spTree>
    <p:extLst>
      <p:ext uri="{BB962C8B-B14F-4D97-AF65-F5344CB8AC3E}">
        <p14:creationId xmlns:p14="http://schemas.microsoft.com/office/powerpoint/2010/main" val="415139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337E8-BEE3-4654-BA4A-CE3B9CA8A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-28565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714C40-CCAF-46A5-B938-9D97ECE84ECC}"/>
              </a:ext>
            </a:extLst>
          </p:cNvPr>
          <p:cNvSpPr/>
          <p:nvPr/>
        </p:nvSpPr>
        <p:spPr>
          <a:xfrm>
            <a:off x="355601" y="386080"/>
            <a:ext cx="63151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New user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A4FC7-43C8-4F03-B3F1-40F4C2FC3F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48" y="1828800"/>
            <a:ext cx="6315140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77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ACA37-4046-4986-A553-CCD7F3DF4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1052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43C051-0E0C-47CF-9297-7D352397ACD5}"/>
              </a:ext>
            </a:extLst>
          </p:cNvPr>
          <p:cNvSpPr/>
          <p:nvPr/>
        </p:nvSpPr>
        <p:spPr>
          <a:xfrm>
            <a:off x="2133600" y="1422400"/>
            <a:ext cx="9291263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patient who is admitting for the first time in the hospital has to fill the form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Near the reception.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employee with the login credentials will have access to perform any operation.</a:t>
            </a:r>
          </a:p>
        </p:txBody>
      </p:sp>
    </p:spTree>
    <p:extLst>
      <p:ext uri="{BB962C8B-B14F-4D97-AF65-F5344CB8AC3E}">
        <p14:creationId xmlns:p14="http://schemas.microsoft.com/office/powerpoint/2010/main" val="4154242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1884E9-6899-4579-9E3E-B6752258F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-226022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60C250-2A45-4D90-A347-606123A8C37E}"/>
              </a:ext>
            </a:extLst>
          </p:cNvPr>
          <p:cNvSpPr/>
          <p:nvPr/>
        </p:nvSpPr>
        <p:spPr>
          <a:xfrm>
            <a:off x="462337" y="678094"/>
            <a:ext cx="6582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 Information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C7608-F25D-41C1-9948-DCD4671E7E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24" y="1900237"/>
            <a:ext cx="6955604" cy="45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1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493B-CB72-48BA-86F2-65F27813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196AC-5783-434F-8BF1-756AC28C5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125367-7D06-46BF-A4FB-11EC4C0E21B8}"/>
              </a:ext>
            </a:extLst>
          </p:cNvPr>
          <p:cNvSpPr/>
          <p:nvPr/>
        </p:nvSpPr>
        <p:spPr>
          <a:xfrm>
            <a:off x="1361440" y="883920"/>
            <a:ext cx="886968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                               Features of the project</a:t>
            </a:r>
            <a:r>
              <a:rPr lang="en-US" sz="2400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 </a:t>
            </a:r>
            <a:r>
              <a:rPr lang="en-US" sz="2000" dirty="0"/>
              <a:t>Hospital management system is an automated software for all  the        hospital needs.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to record each and every transaction of the hospital and preserve securely.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the paperless office and transmit the data with in the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8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36DFA9-7872-DF41-93DC-1D4E955E0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813811-372E-DA4F-A826-1FB209B09406}"/>
              </a:ext>
            </a:extLst>
          </p:cNvPr>
          <p:cNvSpPr/>
          <p:nvPr/>
        </p:nvSpPr>
        <p:spPr>
          <a:xfrm>
            <a:off x="1406769" y="1280160"/>
            <a:ext cx="9622302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Room  information is used to give information about what rooms are available and to enter the new room details.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Charges to the specific room also can be entered according to the room type.</a:t>
            </a:r>
          </a:p>
        </p:txBody>
      </p:sp>
    </p:spTree>
    <p:extLst>
      <p:ext uri="{BB962C8B-B14F-4D97-AF65-F5344CB8AC3E}">
        <p14:creationId xmlns:p14="http://schemas.microsoft.com/office/powerpoint/2010/main" val="3663091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F1BDE2-61AC-4560-9BC4-85A7DDB4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B65EB0-F261-4FA5-BE39-BBBE97F1A2C2}"/>
              </a:ext>
            </a:extLst>
          </p:cNvPr>
          <p:cNvSpPr/>
          <p:nvPr/>
        </p:nvSpPr>
        <p:spPr>
          <a:xfrm>
            <a:off x="1150705" y="1695235"/>
            <a:ext cx="8866597" cy="2027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scripts to the java front end code and back end can be found in the below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https://github.com/bindukarumuru27/hp_management-group14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3035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79277-0C17-40AD-8239-F39B636718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9" r="1" b="1"/>
          <a:stretch/>
        </p:blipFill>
        <p:spPr>
          <a:xfrm>
            <a:off x="2354578" y="544297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75AB29-780D-4007-A16E-F2403271C8C9}"/>
              </a:ext>
            </a:extLst>
          </p:cNvPr>
          <p:cNvSpPr/>
          <p:nvPr/>
        </p:nvSpPr>
        <p:spPr>
          <a:xfrm>
            <a:off x="4726112" y="2969232"/>
            <a:ext cx="2506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16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85495-EF40-4A69-84F1-01A88AD6B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A4F9E6-B3A0-4B28-987F-E60BAA00782D}"/>
              </a:ext>
            </a:extLst>
          </p:cNvPr>
          <p:cNvSpPr/>
          <p:nvPr/>
        </p:nvSpPr>
        <p:spPr>
          <a:xfrm>
            <a:off x="1107440" y="1178560"/>
            <a:ext cx="729883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Main Modules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Diagram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Design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Inpatient form Details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details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Discharge Info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Entry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User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Information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7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D3429-0624-457D-9CE3-D963FF0340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327B0A-CB31-4460-B597-EE6756BBDC18}"/>
              </a:ext>
            </a:extLst>
          </p:cNvPr>
          <p:cNvSpPr/>
          <p:nvPr/>
        </p:nvSpPr>
        <p:spPr>
          <a:xfrm>
            <a:off x="447040" y="203200"/>
            <a:ext cx="6505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ER-Diagram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F5883-EBD2-446A-826D-1F9FF701DF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12191980" cy="57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2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4706D-0B1A-4A0F-890B-5A38E9618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063C66-77CC-4D21-871C-52287BACDA39}"/>
              </a:ext>
            </a:extLst>
          </p:cNvPr>
          <p:cNvSpPr/>
          <p:nvPr/>
        </p:nvSpPr>
        <p:spPr>
          <a:xfrm>
            <a:off x="497840" y="1198880"/>
            <a:ext cx="8646160" cy="344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model is a sort of flowchart that represents how "substances, for example, individuals, articles or ideas identify with one another inside a framework.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diagram gives the brief explanation about the project and the entities that are used in each module.</a:t>
            </a:r>
          </a:p>
          <a:p>
            <a:pPr marL="285750" indent="-285750" algn="just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We used several entity categories to distinguish the diagram.</a:t>
            </a:r>
          </a:p>
        </p:txBody>
      </p:sp>
    </p:spTree>
    <p:extLst>
      <p:ext uri="{BB962C8B-B14F-4D97-AF65-F5344CB8AC3E}">
        <p14:creationId xmlns:p14="http://schemas.microsoft.com/office/powerpoint/2010/main" val="179893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F7A35-C2FF-47AC-80E5-2433F512E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-16255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A9EA9A-E952-479E-B487-96725D1609B1}"/>
              </a:ext>
            </a:extLst>
          </p:cNvPr>
          <p:cNvSpPr/>
          <p:nvPr/>
        </p:nvSpPr>
        <p:spPr>
          <a:xfrm>
            <a:off x="243840" y="518160"/>
            <a:ext cx="73679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DBB1-FEA6-4EB8-870A-793CB28EFC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97975"/>
            <a:ext cx="11450319" cy="53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5DFFDF-E601-46A5-A554-8A0049D5E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-1422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5A840-2D99-4FBA-A7D7-5135A16697C9}"/>
              </a:ext>
            </a:extLst>
          </p:cNvPr>
          <p:cNvSpPr/>
          <p:nvPr/>
        </p:nvSpPr>
        <p:spPr>
          <a:xfrm>
            <a:off x="599440" y="1076960"/>
            <a:ext cx="1041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Date of joining cannot be less than 2010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Date of birth of both employee and patient cannot be less than 1900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username, password, department name, qualification, age, gender </a:t>
            </a:r>
            <a:r>
              <a:rPr lang="en-US" dirty="0" err="1"/>
              <a:t>etc</a:t>
            </a:r>
            <a:r>
              <a:rPr lang="en-US" dirty="0"/>
              <a:t> cannot be null.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There is a “IS Room” field , if there is a room allocated to some body then the value becomes 1 implying that it is not free , when the patient leaves the value is set to 0 implying it is free that is why there is a 1-1 relationship between patient and room.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5108F-A77C-4B6F-B67C-563627133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00FBF8-2C8D-49C6-8785-809EE0B14B06}"/>
              </a:ext>
            </a:extLst>
          </p:cNvPr>
          <p:cNvSpPr/>
          <p:nvPr/>
        </p:nvSpPr>
        <p:spPr>
          <a:xfrm>
            <a:off x="1026160" y="914401"/>
            <a:ext cx="8117840" cy="4998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952625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952625" algn="l"/>
              </a:tabLst>
            </a:pPr>
            <a:r>
              <a:rPr lang="en-US" b="1" dirty="0"/>
              <a:t>Functional Requirements</a:t>
            </a:r>
            <a:r>
              <a:rPr lang="en-US" dirty="0"/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952625" algn="l"/>
              </a:tabLst>
            </a:pPr>
            <a:endParaRPr lang="en-US" dirty="0"/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Admin logins, can add new doctor, Patient and can also delete them or update them.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Employee can login using his/her ID, can view the information about the patients.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After we admit patient into room and then discharging them we can generate a bill to them with all the details like admission date, discharge date, bill no, total amount, service charge. 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1952625" algn="l"/>
              </a:tabLst>
            </a:pP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952625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5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141C4-C9A4-4723-94EF-D57FB74C5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3CB414-F41E-4888-8AC5-E77901376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 b="24526"/>
          <a:stretch/>
        </p:blipFill>
        <p:spPr>
          <a:xfrm>
            <a:off x="20" y="-41620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BCB51D-5544-45E6-BDA3-60FB021E5FC4}"/>
              </a:ext>
            </a:extLst>
          </p:cNvPr>
          <p:cNvSpPr/>
          <p:nvPr/>
        </p:nvSpPr>
        <p:spPr>
          <a:xfrm>
            <a:off x="294640" y="-71120"/>
            <a:ext cx="6887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B788E-5929-48DF-BC5B-3A31AE9F43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80" y="579109"/>
            <a:ext cx="10353040" cy="62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7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589</Words>
  <Application>Microsoft Macintosh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BlinkMacSystemFont</vt:lpstr>
      <vt:lpstr>Calibri</vt:lpstr>
      <vt:lpstr>Calibri Light</vt:lpstr>
      <vt:lpstr>Rockwell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deepthi</dc:creator>
  <cp:lastModifiedBy>Bindu Sravya Karumuru</cp:lastModifiedBy>
  <cp:revision>5</cp:revision>
  <dcterms:created xsi:type="dcterms:W3CDTF">2019-05-06T04:34:49Z</dcterms:created>
  <dcterms:modified xsi:type="dcterms:W3CDTF">2019-05-06T04:57:13Z</dcterms:modified>
</cp:coreProperties>
</file>