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6FF3-7D50-BC95-4279-1C977269C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82877-6DFA-2EB7-FBD3-B4C7C94B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4217-B827-14D1-98C4-6E918CAF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2E16-36BD-EB4D-4DD1-245376AD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2366-E8E6-C799-E841-02BB1127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A23-4F3D-C490-ED45-6207F352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E2D8-55D3-5E8A-03DF-95DE3CB4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71F2-E0C5-D008-2A40-45F9D4EA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E69D7-2206-D273-8FD0-642613AA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CB04-F7CF-E954-3B08-CAF9622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7DFF9-7E00-22DE-CC1A-70565E64A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9ED0-B35B-1D3C-2B04-55DEAA10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26A9-6226-D213-5764-9C471F7F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A9C4-48BF-131A-F214-4563869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D587-017B-E4D6-EEE7-1D3174A3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A0FD-D66E-EC0A-D138-F71925C1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E343-E14D-6A89-FED3-501E5DFD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59C48-249D-F057-E05C-545047F8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A58B-3F2B-A5F8-77C2-8DFD0E15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37D5-F72D-7896-684C-43B12EB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9089-40F4-5810-3975-E7E4822D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27B7-C812-0D60-BC4E-25B4CEBA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7D0D-A830-72CE-E837-E8E59C7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F283-9398-BA78-DB45-423512A4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E984-6197-D3A5-5A2E-5C534B63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8BAD-CF9B-BCDD-25EB-CA5243D5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471B-E3A9-2C5E-6F60-EFE677ACE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89D2A-B53D-1108-00AF-0B6D3765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3268-4679-C3EE-775D-A9D9D153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EC10-636A-AD3A-5E41-DFC4D3D3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F82A-6154-E6DC-32B8-337C95D3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8CD4-62BA-7810-5EBB-8AB3CFC1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DD45A-5D22-65A0-6F38-5DDCE974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116C-CAC4-EFF0-241D-24281A75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AD5AE-2AD9-51B4-9501-89B274F94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E891A-CBE0-EFB7-C290-76C7594BC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44843-78C9-002A-03A0-DFAE881B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F79BB-7D1A-D251-DEC7-CE59340D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70B3B-E0BF-BF07-0666-924A55FF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9E48-CAE0-AF00-926B-BDDA8CE9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79D94-38EE-70C0-9ED2-9D1A6477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0DAEC-9C0E-D65F-716B-F992AF75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6C5B7-DEBC-DD31-2A95-FD989269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FB522-594E-8D9B-FDD1-6FF9CD59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BA213-1713-73CE-F47E-8AE359AB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2B21-89F0-B566-8225-0BE712A3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4C69-218F-E91A-C736-510BE8B4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B58B-18FB-8E7E-BC4D-926CEDEA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6F680-935A-A689-89DB-B516592D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23D6-4E17-52D2-562A-DF510FC0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1B4E-70F2-452F-B9E6-4C8B4D1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34B10-88FF-8D39-6E0A-A7F88D3E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A1E-00AD-EAD2-2320-AAF7D54D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8FAF1-FFE2-662F-80D7-64200F0F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4A22-2753-15ED-BC40-797F9D93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5C1F-843A-8213-C720-C586AD9B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52C4-0F21-2A52-A3F5-A60502D3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C9721-A960-742E-1708-01FBC9D7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812EE-FA02-043A-7FEA-474214D9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C495-B4CB-365F-AA04-0DE107AD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3613-E654-3EAA-258A-9E1741AE3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8242-8A97-438F-A4C7-76536A17341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E9B9-9C17-EF39-17E8-6972B258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5F7C-DF79-1E4A-1017-4836A6F9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6AAC-CEF7-4D7C-BD87-4C0D7B747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2BB9-3839-D6C2-9EA6-EB6232084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thirtybees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E0137-86D2-5A85-A6FF-1B174C93F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Testing project)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Jagadish Paled (2812076)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Bindu Manjunath Raju (2862245)</a:t>
            </a:r>
          </a:p>
        </p:txBody>
      </p:sp>
    </p:spTree>
    <p:extLst>
      <p:ext uri="{BB962C8B-B14F-4D97-AF65-F5344CB8AC3E}">
        <p14:creationId xmlns:p14="http://schemas.microsoft.com/office/powerpoint/2010/main" val="113306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07F-AA3C-75DA-7AED-C4F40226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AA1D-0A89-90B1-6CC9-B9DF794C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089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Thirty Bees (v 1.4.0)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based platform.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PretaShop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1.6.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PHP and MySQL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 : “Provide a stable, reliable, and friendly e-commerce platform”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Shipping, etc.,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F98-4F85-CA44-F527-851FAE8D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A707-055F-F96B-6033-C9D32DE8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project: To test the software using testing techniques to ensure software quality.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manual testing for: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1B4B6A-2DAA-3BE0-F95B-7E16BBB2B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19535"/>
              </p:ext>
            </p:extLst>
          </p:nvPr>
        </p:nvGraphicFramePr>
        <p:xfrm>
          <a:off x="2032000" y="3829050"/>
          <a:ext cx="8128000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634333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011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 not tested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2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Registration (Sign 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and shipping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2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browsing and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3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4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6A51-9733-EF9F-052B-4E83D3E5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7D0E-30AB-3076-77D2-1CFA68B9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previously mentioned functions and features are working as intended.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platform is user friendly.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platform is compatible.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report any defects, bugs or other issues.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Functionality, Usability and compatibility testing.</a:t>
            </a:r>
          </a:p>
        </p:txBody>
      </p:sp>
    </p:spTree>
    <p:extLst>
      <p:ext uri="{BB962C8B-B14F-4D97-AF65-F5344CB8AC3E}">
        <p14:creationId xmlns:p14="http://schemas.microsoft.com/office/powerpoint/2010/main" val="7365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C4DC-C059-978B-B186-0DE82510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E44F-B6DC-697B-00D7-F6E32B39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6412833" cy="54169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designed for Functionality and Usability.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Test case: User registration or Sign-Up functionality.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 : First name, Last name, Email Id, Password, Date of Birth.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testcase: tried to cover few possibility using input parameters.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4EBB4-99A7-BE87-3917-1BEE3EAB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32" y="1253331"/>
            <a:ext cx="4443662" cy="5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9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DFDE-C51E-5734-6594-7FE356C3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1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4B6D85-7586-A9A2-06F8-D048FD76D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962" y="992154"/>
            <a:ext cx="4254602" cy="5590546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81E92A-FC7D-0F3D-0E29-1B993FD68C9D}"/>
              </a:ext>
            </a:extLst>
          </p:cNvPr>
          <p:cNvCxnSpPr/>
          <p:nvPr/>
        </p:nvCxnSpPr>
        <p:spPr>
          <a:xfrm>
            <a:off x="7697403" y="992154"/>
            <a:ext cx="0" cy="5590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3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B5E62C-2B9B-9650-D435-60AEC1E74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91" y="151942"/>
            <a:ext cx="5144218" cy="65541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5D8C38-5C8F-632A-746D-36596640F70A}"/>
              </a:ext>
            </a:extLst>
          </p:cNvPr>
          <p:cNvSpPr/>
          <p:nvPr/>
        </p:nvSpPr>
        <p:spPr>
          <a:xfrm>
            <a:off x="5575177" y="2059619"/>
            <a:ext cx="1731145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4626-0682-F06B-81D0-0F8B26B59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6" y="488271"/>
            <a:ext cx="9144000" cy="962072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51E2-E728-C92A-066A-874DCD23E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015" y="2601118"/>
            <a:ext cx="9612759" cy="246618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different testing techniques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and defect report</a:t>
            </a:r>
          </a:p>
        </p:txBody>
      </p:sp>
    </p:spTree>
    <p:extLst>
      <p:ext uri="{BB962C8B-B14F-4D97-AF65-F5344CB8AC3E}">
        <p14:creationId xmlns:p14="http://schemas.microsoft.com/office/powerpoint/2010/main" val="194570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thirtybees</vt:lpstr>
      <vt:lpstr> Introduction:</vt:lpstr>
      <vt:lpstr> Testing</vt:lpstr>
      <vt:lpstr> Test Plan</vt:lpstr>
      <vt:lpstr> Test case design:</vt:lpstr>
      <vt:lpstr> Test case design: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Jagadish  Paled</dc:creator>
  <cp:lastModifiedBy>bindu manjunath</cp:lastModifiedBy>
  <cp:revision>9</cp:revision>
  <dcterms:created xsi:type="dcterms:W3CDTF">2023-04-30T17:36:27Z</dcterms:created>
  <dcterms:modified xsi:type="dcterms:W3CDTF">2023-05-04T03:47:31Z</dcterms:modified>
</cp:coreProperties>
</file>