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4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9B927A-D106-42D3-A394-44A3D9C17A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F4FFCF-8D91-4F69-A3BB-86471130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C3054-DA0F-473F-96FC-671FCCC0C3F9}"/>
              </a:ext>
            </a:extLst>
          </p:cNvPr>
          <p:cNvSpPr txBox="1"/>
          <p:nvPr/>
        </p:nvSpPr>
        <p:spPr>
          <a:xfrm>
            <a:off x="3172149" y="498763"/>
            <a:ext cx="4749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MuleSoft Basic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F32FF-1FD4-4EB5-92B5-A142DFDF6B6D}"/>
              </a:ext>
            </a:extLst>
          </p:cNvPr>
          <p:cNvSpPr txBox="1"/>
          <p:nvPr/>
        </p:nvSpPr>
        <p:spPr>
          <a:xfrm flipH="1">
            <a:off x="1090471" y="1779383"/>
            <a:ext cx="428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MuleSoft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uleSoft Reviews, Ratings, and Features - Gartner 2021">
            <a:extLst>
              <a:ext uri="{FF2B5EF4-FFF2-40B4-BE49-F238E27FC236}">
                <a16:creationId xmlns:a16="http://schemas.microsoft.com/office/drawing/2014/main" id="{CFFF6377-A1EB-4D5F-96AB-87B3A360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2" y="37238"/>
            <a:ext cx="2939589" cy="16309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uleSoft? - Salesforce Blog">
            <a:extLst>
              <a:ext uri="{FF2B5EF4-FFF2-40B4-BE49-F238E27FC236}">
                <a16:creationId xmlns:a16="http://schemas.microsoft.com/office/drawing/2014/main" id="{239C71CF-1E8C-4BF1-BD38-007EB94A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4945"/>
            <a:ext cx="2180942" cy="12308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A38F0-7122-4D9E-932B-BF6C5E6A7347}"/>
              </a:ext>
            </a:extLst>
          </p:cNvPr>
          <p:cNvSpPr/>
          <p:nvPr/>
        </p:nvSpPr>
        <p:spPr>
          <a:xfrm>
            <a:off x="1090471" y="2537936"/>
            <a:ext cx="105196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Mule soft is an integration platform that allows developers to connect application together quickly and easily, enabling them to exchange the data. It’s a lightweight Java based enterprise service bus(ESB)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enables easy integration of existing system, regardless of the different technologies that the applications use, including JMS, Web services, http and many more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B9B25-1497-48E6-90DC-2D05416CCC3E}"/>
              </a:ext>
            </a:extLst>
          </p:cNvPr>
          <p:cNvSpPr txBox="1"/>
          <p:nvPr/>
        </p:nvSpPr>
        <p:spPr>
          <a:xfrm>
            <a:off x="9917429" y="6085355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4260579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A04C1-0371-4D8B-B8D6-2B1691AD5AEA}"/>
              </a:ext>
            </a:extLst>
          </p:cNvPr>
          <p:cNvSpPr txBox="1"/>
          <p:nvPr/>
        </p:nvSpPr>
        <p:spPr>
          <a:xfrm flipH="1">
            <a:off x="1132395" y="582634"/>
            <a:ext cx="3592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API 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1B816-1B74-44B7-A20F-28FB318D6F13}"/>
              </a:ext>
            </a:extLst>
          </p:cNvPr>
          <p:cNvSpPr txBox="1"/>
          <p:nvPr/>
        </p:nvSpPr>
        <p:spPr>
          <a:xfrm>
            <a:off x="1132395" y="1298713"/>
            <a:ext cx="860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stands for Application Programming Interface API.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communicate or exchange the data between two system </a:t>
            </a:r>
          </a:p>
        </p:txBody>
      </p:sp>
      <p:pic>
        <p:nvPicPr>
          <p:cNvPr id="1026" name="Picture 2" descr="Client-server Application - OOSE">
            <a:extLst>
              <a:ext uri="{FF2B5EF4-FFF2-40B4-BE49-F238E27FC236}">
                <a16:creationId xmlns:a16="http://schemas.microsoft.com/office/drawing/2014/main" id="{879836EB-6B56-4331-8F1D-5A29E3B7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07" y="3735250"/>
            <a:ext cx="6860526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C8216-2CB9-401E-A0BD-7AF2C9389F56}"/>
              </a:ext>
            </a:extLst>
          </p:cNvPr>
          <p:cNvSpPr txBox="1"/>
          <p:nvPr/>
        </p:nvSpPr>
        <p:spPr>
          <a:xfrm>
            <a:off x="9584919" y="6002228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30088194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40401-873E-420B-93A8-E32DCAD36C7A}"/>
              </a:ext>
            </a:extLst>
          </p:cNvPr>
          <p:cNvSpPr txBox="1"/>
          <p:nvPr/>
        </p:nvSpPr>
        <p:spPr>
          <a:xfrm flipH="1">
            <a:off x="869492" y="551289"/>
            <a:ext cx="104530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API management platform?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platform which provides an access for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API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API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API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API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API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Reuse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B605F-9EFD-47DB-8D86-8C0AC4BAE3C2}"/>
              </a:ext>
            </a:extLst>
          </p:cNvPr>
          <p:cNvSpPr txBox="1"/>
          <p:nvPr/>
        </p:nvSpPr>
        <p:spPr>
          <a:xfrm>
            <a:off x="9571065" y="5983545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212556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API-led Connectivity? | MuleSoft Blog">
            <a:extLst>
              <a:ext uri="{FF2B5EF4-FFF2-40B4-BE49-F238E27FC236}">
                <a16:creationId xmlns:a16="http://schemas.microsoft.com/office/drawing/2014/main" id="{AE72C605-F500-49C1-8C75-6BEC83F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3" y="1468582"/>
            <a:ext cx="9284298" cy="46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A7FF1-BC89-494D-99A2-872296734343}"/>
              </a:ext>
            </a:extLst>
          </p:cNvPr>
          <p:cNvSpPr txBox="1"/>
          <p:nvPr/>
        </p:nvSpPr>
        <p:spPr>
          <a:xfrm>
            <a:off x="1496291" y="665019"/>
            <a:ext cx="1054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API-Led Connectivity Approach?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482B8-38C6-476F-9CBA-4B4B20C9D0E7}"/>
              </a:ext>
            </a:extLst>
          </p:cNvPr>
          <p:cNvSpPr txBox="1"/>
          <p:nvPr/>
        </p:nvSpPr>
        <p:spPr>
          <a:xfrm>
            <a:off x="9820447" y="6137564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89797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5E786-73FC-48BC-AC39-5EB77D3D9E45}"/>
              </a:ext>
            </a:extLst>
          </p:cNvPr>
          <p:cNvSpPr txBox="1"/>
          <p:nvPr/>
        </p:nvSpPr>
        <p:spPr>
          <a:xfrm flipH="1">
            <a:off x="798714" y="628233"/>
            <a:ext cx="102343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API: 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API is able to connect through underlying systems ( Any system which contains a raw data)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system API contain sensitive information as it contains raw data.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never be exposed for public use.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API which connect to database Salesforce SAP system Hadoop system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51C39-D4E7-4C31-8EEC-84987F7EA924}"/>
              </a:ext>
            </a:extLst>
          </p:cNvPr>
          <p:cNvSpPr txBox="1"/>
          <p:nvPr/>
        </p:nvSpPr>
        <p:spPr>
          <a:xfrm>
            <a:off x="9563273" y="6016082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2190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206A-9A2C-43D0-AA6F-ECCE4061BEE9}"/>
              </a:ext>
            </a:extLst>
          </p:cNvPr>
          <p:cNvSpPr txBox="1"/>
          <p:nvPr/>
        </p:nvSpPr>
        <p:spPr>
          <a:xfrm flipH="1">
            <a:off x="1195644" y="858981"/>
            <a:ext cx="233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API: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64885-9366-499C-A10A-597DCE13EF57}"/>
              </a:ext>
            </a:extLst>
          </p:cNvPr>
          <p:cNvSpPr/>
          <p:nvPr/>
        </p:nvSpPr>
        <p:spPr>
          <a:xfrm>
            <a:off x="826422" y="1817639"/>
            <a:ext cx="105391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API are built  to compose or combined two or more system API ‘s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to do any kind of transformation or to implement any kind of business logics or shape the data out of the system api’s 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perform aggregation or splitting or routing the data.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API SP private and should not be exposed to the public for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aggregating customers data and product data that comes from to system API where actual data is originated to provide order status.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FC246-75FC-4EAF-9E90-392178929ED1}"/>
              </a:ext>
            </a:extLst>
          </p:cNvPr>
          <p:cNvSpPr txBox="1"/>
          <p:nvPr/>
        </p:nvSpPr>
        <p:spPr>
          <a:xfrm>
            <a:off x="9543357" y="6064955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395150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0A0D7-8F5C-4092-9339-50B14F8C4E0F}"/>
              </a:ext>
            </a:extLst>
          </p:cNvPr>
          <p:cNvSpPr/>
          <p:nvPr/>
        </p:nvSpPr>
        <p:spPr>
          <a:xfrm>
            <a:off x="1052946" y="459709"/>
            <a:ext cx="90054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API’s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API’s which are a kind of a wrapper either to process API’s(If present) or to system API’s, so that client/consumers can use 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Client/Consumers will not have exposure or contact with direct Raw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minimal Data Transformation like the final result to be in JSON or xml or whatever the consumer wants to have.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199D7-253A-4B2E-B8CF-4A0F786BCF8B}"/>
              </a:ext>
            </a:extLst>
          </p:cNvPr>
          <p:cNvSpPr txBox="1"/>
          <p:nvPr/>
        </p:nvSpPr>
        <p:spPr>
          <a:xfrm>
            <a:off x="9737320" y="6075125"/>
            <a:ext cx="29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Bindushree C M</a:t>
            </a:r>
          </a:p>
          <a:p>
            <a:r>
              <a:rPr lang="en-US" dirty="0"/>
              <a:t>16/12/2021</a:t>
            </a:r>
          </a:p>
        </p:txBody>
      </p:sp>
    </p:spTree>
    <p:extLst>
      <p:ext uri="{BB962C8B-B14F-4D97-AF65-F5344CB8AC3E}">
        <p14:creationId xmlns:p14="http://schemas.microsoft.com/office/powerpoint/2010/main" val="6146768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377</TotalTime>
  <Words>383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</cp:revision>
  <dcterms:created xsi:type="dcterms:W3CDTF">2021-12-16T07:54:56Z</dcterms:created>
  <dcterms:modified xsi:type="dcterms:W3CDTF">2021-12-17T05:49:30Z</dcterms:modified>
</cp:coreProperties>
</file>