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67" d="100"/>
          <a:sy n="67" d="100"/>
        </p:scale>
        <p:origin x="644" y="44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24/03/2022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24/03/2022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E774-7929-443D-927A-D7EE355F642D}" type="datetimeFigureOut">
              <a:rPr lang="en-US" smtClean="0"/>
              <a:pPr/>
              <a:t>3/24/2022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linkedin.com/in/bindushree-b-r-9441071b5" TargetMode="External"/><Relationship Id="rId7" Type="http://schemas.openxmlformats.org/officeDocument/2006/relationships/hyperlink" Target="https://github.com/bindushreebr/Video.g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hyperlink" Target="https://github.com/RaubinsRaj" TargetMode="External"/><Relationship Id="rId10" Type="http://schemas.openxmlformats.org/officeDocument/2006/relationships/image" Target="../media/image7.jpeg"/><Relationship Id="rId4" Type="http://schemas.openxmlformats.org/officeDocument/2006/relationships/hyperlink" Target="https://github.com/bindushreebr" TargetMode="Externa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3098642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sz="1200" b="1" dirty="0"/>
              <a:t>Online Railway Reservation :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sz="1200" dirty="0"/>
              <a:t>Completed end to end case study of Online Railway Reservation along with JWT authentication, Swagger. .</a:t>
            </a:r>
            <a:r>
              <a:rPr lang="en-US" altLang="en-US" sz="1200" dirty="0"/>
              <a:t> Material-UI and  ANGULAR used for user interface.</a:t>
            </a:r>
            <a:endParaRPr lang="en-US" altLang="nl-NL" sz="1200" b="1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US" altLang="nl-NL" sz="1200" b="1" dirty="0">
              <a:hlinkClick r:id="rId3"/>
            </a:endParaRPr>
          </a:p>
          <a:p>
            <a:pPr eaLnBrk="1" hangingPunct="1">
              <a:lnSpc>
                <a:spcPct val="114000"/>
              </a:lnSpc>
            </a:pPr>
            <a:endParaRPr lang="en-US" altLang="nl-NL" sz="1200" b="1" dirty="0">
              <a:hlinkClick r:id="rId3"/>
            </a:endParaRPr>
          </a:p>
          <a:p>
            <a:pPr eaLnBrk="1" hangingPunct="1">
              <a:lnSpc>
                <a:spcPct val="114000"/>
              </a:lnSpc>
            </a:pPr>
            <a:endParaRPr lang="en-US" altLang="nl-NL" sz="1200" b="1" dirty="0">
              <a:hlinkClick r:id="rId3"/>
            </a:endParaRPr>
          </a:p>
          <a:p>
            <a:pPr eaLnBrk="1" hangingPunct="1">
              <a:lnSpc>
                <a:spcPct val="114000"/>
              </a:lnSpc>
            </a:pPr>
            <a:endParaRPr lang="en-US" altLang="nl-NL" sz="1200" b="1" dirty="0">
              <a:hlinkClick r:id="rId3"/>
            </a:endParaRPr>
          </a:p>
          <a:p>
            <a:pPr eaLnBrk="1" hangingPunct="1">
              <a:lnSpc>
                <a:spcPct val="114000"/>
              </a:lnSpc>
            </a:pPr>
            <a:endParaRPr lang="en-US" altLang="nl-NL" sz="1200" b="1" dirty="0">
              <a:hlinkClick r:id="rId3"/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200" b="1" dirty="0">
                <a:hlinkClick r:id="rId3"/>
              </a:rPr>
              <a:t> https://www.linkedin.com/in/bindushree-b-r-9441071b5</a:t>
            </a:r>
            <a:endParaRPr lang="en-US" altLang="nl-NL" sz="1200" b="1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r>
              <a:rPr lang="en-IN" altLang="en-US" sz="1200" dirty="0"/>
              <a:t>          </a:t>
            </a:r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IN" altLang="en-US" sz="1200" dirty="0"/>
          </a:p>
          <a:p>
            <a:pPr eaLnBrk="1" hangingPunct="1">
              <a:lnSpc>
                <a:spcPct val="114000"/>
              </a:lnSpc>
            </a:pPr>
            <a:endParaRPr lang="en-US" altLang="nl-NL" sz="1200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sz="1200" dirty="0"/>
            </a:br>
            <a:br>
              <a:rPr lang="en-US" altLang="nl-NL" sz="1200" dirty="0"/>
            </a:br>
            <a:endParaRPr lang="nl-NL" altLang="nl-NL" sz="1200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575720" y="1314941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BANGALORE</a:t>
            </a:r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151657" y="1543719"/>
            <a:ext cx="3187702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BINDUSHREE.B-R@CAPGEMINI.COM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48038" y="1770063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+91 9108718329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39738" y="2736230"/>
            <a:ext cx="4057650" cy="2405073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Eager to work in a team of dedicated people and serve a key role in the enhancement and development of the project.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Software Engineer who is Strong in design and integration with intuitive problem-solving skills. Passionate about implementing and launching new projects.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Ready to learn new technologies and implement them to further improve my knowledge.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Has working knowledge on Angular and Java Microservice Development using Spring framework on an intermediate level.</a:t>
            </a:r>
          </a:p>
          <a:p>
            <a:pPr marL="171450" indent="-171450"/>
            <a:br>
              <a:rPr lang="en-US" altLang="nl-NL" sz="1200" dirty="0"/>
            </a:br>
            <a:r>
              <a:rPr lang="en-US" altLang="nl-NL" sz="1200" dirty="0"/>
              <a:t>   </a:t>
            </a:r>
            <a:r>
              <a:rPr lang="en-US" altLang="nl-NL" sz="1200" dirty="0">
                <a:hlinkClick r:id="rId4"/>
              </a:rPr>
              <a:t>https://github.com/bindushreebr</a:t>
            </a:r>
            <a:endParaRPr lang="en-US" altLang="nl-NL" sz="1200" dirty="0"/>
          </a:p>
          <a:p>
            <a:pPr marL="171450" indent="-171450"/>
            <a:r>
              <a:rPr lang="en-US" altLang="nl-NL" sz="1200" dirty="0"/>
              <a:t>			</a:t>
            </a:r>
          </a:p>
          <a:p>
            <a:pPr marL="171450" indent="-171450"/>
            <a:r>
              <a:rPr lang="en-US" altLang="nl-NL" sz="1200" dirty="0"/>
              <a:t>	     </a:t>
            </a:r>
          </a:p>
          <a:p>
            <a:pPr marL="171450" indent="-171450"/>
            <a:endParaRPr lang="en-US" altLang="nl-NL" sz="1200" dirty="0"/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5925" y="596900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BACHELOR OF TECHNOLOGY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2017-2021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en-US" sz="1000" dirty="0"/>
              <a:t>Java 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Boot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Microservice</a:t>
            </a:r>
          </a:p>
          <a:p>
            <a:pPr eaLnBrk="1" hangingPunct="1">
              <a:lnSpc>
                <a:spcPct val="114000"/>
              </a:lnSpc>
            </a:pPr>
            <a:endParaRPr lang="en-US" altLang="en-US" sz="1000" b="1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MERN Stack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 SQL database – </a:t>
            </a:r>
            <a:r>
              <a:rPr lang="en-US" altLang="nl-NL" sz="1000" dirty="0" err="1"/>
              <a:t>MongoDB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SQL – MYSQL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Web Technologies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 err="1"/>
              <a:t>Javascript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 err="1">
                <a:solidFill>
                  <a:srgbClr val="0070AD"/>
                </a:solidFill>
              </a:rPr>
              <a:t>AddOns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 err="1"/>
              <a:t>Github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skills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Leadership Qualities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Quick Learner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70035"/>
            <a:ext cx="6223000" cy="306387"/>
          </a:xfrm>
        </p:spPr>
        <p:txBody>
          <a:bodyPr/>
          <a:lstStyle/>
          <a:p>
            <a:r>
              <a:rPr lang="en-IN" altLang="en-US" dirty="0"/>
              <a:t>BINDUSHREE B R</a:t>
            </a:r>
          </a:p>
        </p:txBody>
      </p:sp>
      <p:pic>
        <p:nvPicPr>
          <p:cNvPr id="7179" name="Picture 7">
            <a:hlinkClick r:id="rId5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303063" y="5585622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>
            <a:extLst>
              <a:ext uri="{FF2B5EF4-FFF2-40B4-BE49-F238E27FC236}">
                <a16:creationId xmlns:a16="http://schemas.microsoft.com/office/drawing/2014/main" id="{273FF0AF-5E94-435C-8A2A-7A7CA0FE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28" y="6357958"/>
            <a:ext cx="34099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IN" altLang="en-US" sz="1100" dirty="0"/>
              <a:t>Check out my work on </a:t>
            </a:r>
            <a:r>
              <a:rPr lang="en-IN" altLang="en-US" sz="1100" dirty="0" err="1"/>
              <a:t>GitHub</a:t>
            </a:r>
            <a:r>
              <a:rPr lang="en-IN" altLang="en-US" sz="1100" dirty="0"/>
              <a:t> &amp; Video Profile</a:t>
            </a:r>
          </a:p>
        </p:txBody>
      </p:sp>
      <p:pic>
        <p:nvPicPr>
          <p:cNvPr id="7181" name="Picture 6" descr="Movie, play, video icon">
            <a:hlinkClick r:id="rId7"/>
            <a:extLst>
              <a:ext uri="{FF2B5EF4-FFF2-40B4-BE49-F238E27FC236}">
                <a16:creationId xmlns:a16="http://schemas.microsoft.com/office/drawing/2014/main" id="{568E79A1-196A-4599-9F1F-AD39B99F1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47" y="6193798"/>
            <a:ext cx="47307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20" name="Picture 4" descr="Free icon download | Linkedin">
            <a:extLst>
              <a:ext uri="{FF2B5EF4-FFF2-40B4-BE49-F238E27FC236}">
                <a16:creationId xmlns:a16="http://schemas.microsoft.com/office/drawing/2014/main" id="{89622B52-B834-40D0-9BA5-24EF14F2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017" y="5551205"/>
            <a:ext cx="325438" cy="32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Placeholder 4" descr="A picture containing text, person, indoor, smiling&#10;&#10;Description automatically generated">
            <a:extLst>
              <a:ext uri="{FF2B5EF4-FFF2-40B4-BE49-F238E27FC236}">
                <a16:creationId xmlns:a16="http://schemas.microsoft.com/office/drawing/2014/main" id="{6111B238-38B2-458A-84BD-9BD38BF0AF31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33" b="8633"/>
          <a:stretch>
            <a:fillRect/>
          </a:stretch>
        </p:blipFill>
        <p:spPr/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B2AB6CA98A1449997D8F9CBA5F9FF6" ma:contentTypeVersion="13" ma:contentTypeDescription="Create a new document." ma:contentTypeScope="" ma:versionID="047a555c71198c0502ea54fc7810f047">
  <xsd:schema xmlns:xsd="http://www.w3.org/2001/XMLSchema" xmlns:xs="http://www.w3.org/2001/XMLSchema" xmlns:p="http://schemas.microsoft.com/office/2006/metadata/properties" xmlns:ns3="15059048-8307-4f92-851e-182a61943784" xmlns:ns4="72505ede-3881-4e65-a2d5-12ecd74d8e81" targetNamespace="http://schemas.microsoft.com/office/2006/metadata/properties" ma:root="true" ma:fieldsID="ba2503b5c29e9a25bc17e9dfc4dea0e8" ns3:_="" ns4:_="">
    <xsd:import namespace="15059048-8307-4f92-851e-182a61943784"/>
    <xsd:import namespace="72505ede-3881-4e65-a2d5-12ecd74d8e8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059048-8307-4f92-851e-182a619437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505ede-3881-4e65-a2d5-12ecd74d8e8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2EFE742-3A8E-4E5A-B843-9354826E5980}">
  <ds:schemaRefs>
    <ds:schemaRef ds:uri="http://purl.org/dc/elements/1.1/"/>
    <ds:schemaRef ds:uri="http://schemas.microsoft.com/office/2006/metadata/properties"/>
    <ds:schemaRef ds:uri="15059048-8307-4f92-851e-182a61943784"/>
    <ds:schemaRef ds:uri="http://purl.org/dc/terms/"/>
    <ds:schemaRef ds:uri="http://schemas.openxmlformats.org/package/2006/metadata/core-properties"/>
    <ds:schemaRef ds:uri="72505ede-3881-4e65-a2d5-12ecd74d8e81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3AC551-1DC7-4C3B-B842-B0D274AFB2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059048-8307-4f92-851e-182a61943784"/>
    <ds:schemaRef ds:uri="72505ede-3881-4e65-a2d5-12ecd74d8e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42184</TotalTime>
  <Words>203</Words>
  <Application>Microsoft Office PowerPoint</Application>
  <PresentationFormat>Widescreen</PresentationFormat>
  <Paragraphs>69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B R, Bindushree</cp:lastModifiedBy>
  <cp:revision>131</cp:revision>
  <dcterms:created xsi:type="dcterms:W3CDTF">2017-12-08T05:27:40Z</dcterms:created>
  <dcterms:modified xsi:type="dcterms:W3CDTF">2022-03-24T05:44:06Z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0x01010079B2AB6CA98A1449997D8F9CBA5F9FF6</vt:lpwstr>
  </property>
</Properties>
</file>