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inkedin.com/in/bindushree-b-r-9441071b5" TargetMode="External"/><Relationship Id="rId7" Type="http://schemas.openxmlformats.org/officeDocument/2006/relationships/hyperlink" Target="https://www.youtube.com/watch?v=bkP4PrlMDfk&amp;t=6s&amp;ab_channel=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github.com/RaubinsRaj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s://github.com/bindushreebr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Railway Reservation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Railway Reservation along with JWT authentication, Swagger. .</a:t>
            </a:r>
            <a:r>
              <a:rPr lang="en-US" altLang="en-US" sz="1200" dirty="0"/>
              <a:t> 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hlinkClick r:id="rId3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hlinkClick r:id="rId3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hlinkClick r:id="rId3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hlinkClick r:id="rId3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hlinkClick r:id="rId3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hlinkClick r:id="rId3"/>
              </a:rPr>
              <a:t> https://www.linkedin.com/in/bindushree-b-r-9441071b5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BINDUSHREE.B-R@CAPGEMINI.COM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+91 9108718329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</a:t>
            </a:r>
            <a:r>
              <a:rPr lang="en-US" altLang="nl-NL" sz="1200" dirty="0">
                <a:hlinkClick r:id="rId4"/>
              </a:rPr>
              <a:t>https://github.com/bindushreebr</a:t>
            </a:r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Microservice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–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BINDUSHREE B R</a:t>
            </a:r>
          </a:p>
        </p:txBody>
      </p:sp>
      <p:pic>
        <p:nvPicPr>
          <p:cNvPr id="7179" name="Picture 7">
            <a:hlinkClick r:id="rId5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7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7" y="619379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17" y="5551205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icture containing text, person, indoor, smiling&#10;&#10;Description automatically generated">
            <a:extLst>
              <a:ext uri="{FF2B5EF4-FFF2-40B4-BE49-F238E27FC236}">
                <a16:creationId xmlns:a16="http://schemas.microsoft.com/office/drawing/2014/main" id="{6111B238-38B2-458A-84BD-9BD38BF0AF31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b="8633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B2AB6CA98A1449997D8F9CBA5F9FF6" ma:contentTypeVersion="13" ma:contentTypeDescription="Create a new document." ma:contentTypeScope="" ma:versionID="047a555c71198c0502ea54fc7810f047">
  <xsd:schema xmlns:xsd="http://www.w3.org/2001/XMLSchema" xmlns:xs="http://www.w3.org/2001/XMLSchema" xmlns:p="http://schemas.microsoft.com/office/2006/metadata/properties" xmlns:ns3="15059048-8307-4f92-851e-182a61943784" xmlns:ns4="72505ede-3881-4e65-a2d5-12ecd74d8e81" targetNamespace="http://schemas.microsoft.com/office/2006/metadata/properties" ma:root="true" ma:fieldsID="ba2503b5c29e9a25bc17e9dfc4dea0e8" ns3:_="" ns4:_="">
    <xsd:import namespace="15059048-8307-4f92-851e-182a61943784"/>
    <xsd:import namespace="72505ede-3881-4e65-a2d5-12ecd74d8e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059048-8307-4f92-851e-182a61943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05ede-3881-4e65-a2d5-12ecd74d8e8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3AC551-1DC7-4C3B-B842-B0D274AFB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059048-8307-4f92-851e-182a61943784"/>
    <ds:schemaRef ds:uri="72505ede-3881-4e65-a2d5-12ecd74d8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15059048-8307-4f92-851e-182a61943784"/>
    <ds:schemaRef ds:uri="http://purl.org/dc/terms/"/>
    <ds:schemaRef ds:uri="http://schemas.openxmlformats.org/package/2006/metadata/core-properties"/>
    <ds:schemaRef ds:uri="72505ede-3881-4e65-a2d5-12ecd74d8e8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42184</TotalTime>
  <Words>203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B R, Bindushree</cp:lastModifiedBy>
  <cp:revision>130</cp:revision>
  <dcterms:created xsi:type="dcterms:W3CDTF">2017-12-08T05:27:40Z</dcterms:created>
  <dcterms:modified xsi:type="dcterms:W3CDTF">2022-03-14T05:44:27Z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0x01010079B2AB6CA98A1449997D8F9CBA5F9FF6</vt:lpwstr>
  </property>
</Properties>
</file>