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aragsa" charset="1" panose="00000000000000000000"/>
      <p:regular r:id="rId16"/>
    </p:embeddedFont>
    <p:embeddedFont>
      <p:font typeface="Open Sans Medium" charset="1" panose="00000000000000000000"/>
      <p:regular r:id="rId17"/>
    </p:embeddedFont>
    <p:embeddedFont>
      <p:font typeface="Open Sans" charset="1" panose="000000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2187" y="2198184"/>
            <a:ext cx="8121552" cy="3039449"/>
            <a:chOff x="0" y="0"/>
            <a:chExt cx="2139009" cy="8005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9010" cy="800513"/>
            </a:xfrm>
            <a:custGeom>
              <a:avLst/>
              <a:gdLst/>
              <a:ahLst/>
              <a:cxnLst/>
              <a:rect r="r" b="b" t="t" l="l"/>
              <a:pathLst>
                <a:path h="800513" w="2139010">
                  <a:moveTo>
                    <a:pt x="48616" y="0"/>
                  </a:moveTo>
                  <a:lnTo>
                    <a:pt x="2090394" y="0"/>
                  </a:lnTo>
                  <a:cubicBezTo>
                    <a:pt x="2103287" y="0"/>
                    <a:pt x="2115653" y="5122"/>
                    <a:pt x="2124770" y="14239"/>
                  </a:cubicBezTo>
                  <a:cubicBezTo>
                    <a:pt x="2133888" y="23357"/>
                    <a:pt x="2139010" y="35722"/>
                    <a:pt x="2139010" y="48616"/>
                  </a:cubicBezTo>
                  <a:lnTo>
                    <a:pt x="2139010" y="751897"/>
                  </a:lnTo>
                  <a:cubicBezTo>
                    <a:pt x="2139010" y="778747"/>
                    <a:pt x="2117243" y="800513"/>
                    <a:pt x="2090394" y="800513"/>
                  </a:cubicBezTo>
                  <a:lnTo>
                    <a:pt x="48616" y="800513"/>
                  </a:lnTo>
                  <a:cubicBezTo>
                    <a:pt x="21766" y="800513"/>
                    <a:pt x="0" y="778747"/>
                    <a:pt x="0" y="751897"/>
                  </a:cubicBezTo>
                  <a:lnTo>
                    <a:pt x="0" y="48616"/>
                  </a:lnTo>
                  <a:cubicBezTo>
                    <a:pt x="0" y="21766"/>
                    <a:pt x="21766" y="0"/>
                    <a:pt x="48616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2139009" cy="914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732523" y="2304692"/>
            <a:ext cx="10822955" cy="2531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16"/>
              </a:lnSpc>
              <a:spcBef>
                <a:spcPct val="0"/>
              </a:spcBef>
            </a:pPr>
            <a:r>
              <a:rPr lang="en-US" sz="14725">
                <a:solidFill>
                  <a:srgbClr val="F8F4EB"/>
                </a:solidFill>
                <a:latin typeface="Maragsa"/>
                <a:ea typeface="Maragsa"/>
                <a:cs typeface="Maragsa"/>
                <a:sym typeface="Maragsa"/>
              </a:rPr>
              <a:t> ASSETLY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9073" y="5665856"/>
            <a:ext cx="10822955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3B3A3A"/>
                </a:solidFill>
                <a:latin typeface="Maragsa"/>
                <a:ea typeface="Maragsa"/>
                <a:cs typeface="Maragsa"/>
                <a:sym typeface="Maragsa"/>
              </a:rPr>
              <a:t>"REVOLUTIONIZING PERSONAL FINANCE THROUGH TECHNOLOGY"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42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57035" y="1636614"/>
            <a:ext cx="6697269" cy="6660739"/>
          </a:xfrm>
          <a:custGeom>
            <a:avLst/>
            <a:gdLst/>
            <a:ahLst/>
            <a:cxnLst/>
            <a:rect r="r" b="b" t="t" l="l"/>
            <a:pathLst>
              <a:path h="6660739" w="6697269">
                <a:moveTo>
                  <a:pt x="0" y="0"/>
                </a:moveTo>
                <a:lnTo>
                  <a:pt x="6697270" y="0"/>
                </a:lnTo>
                <a:lnTo>
                  <a:pt x="6697270" y="6660739"/>
                </a:lnTo>
                <a:lnTo>
                  <a:pt x="0" y="6660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30038" y="3731333"/>
            <a:ext cx="10627924" cy="2571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32"/>
              </a:lnSpc>
              <a:spcBef>
                <a:spcPct val="0"/>
              </a:spcBef>
            </a:pPr>
            <a:r>
              <a:rPr lang="en-US" sz="15023">
                <a:solidFill>
                  <a:srgbClr val="F8F4EB"/>
                </a:solidFill>
                <a:latin typeface="Maragsa"/>
                <a:ea typeface="Maragsa"/>
                <a:cs typeface="Maragsa"/>
                <a:sym typeface="Marags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05140" y="895350"/>
            <a:ext cx="487772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OUR TEAM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6795" y="4091325"/>
            <a:ext cx="3149160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B3A3A"/>
                </a:solidFill>
                <a:latin typeface="Maragsa"/>
                <a:ea typeface="Maragsa"/>
                <a:cs typeface="Maragsa"/>
                <a:sym typeface="Maragsa"/>
              </a:rPr>
              <a:t>Yash-Backend Developer &amp; Database Architect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97231" y="4091325"/>
            <a:ext cx="2846442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3B3A3A"/>
                </a:solidFill>
                <a:latin typeface="Maragsa"/>
                <a:ea typeface="Maragsa"/>
                <a:cs typeface="Maragsa"/>
                <a:sym typeface="Maragsa"/>
              </a:rPr>
              <a:t>Bindusree-Frontend Developer &amp; UI/UX Designer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99764" y="4091325"/>
            <a:ext cx="3324895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3B3A3A"/>
                </a:solidFill>
                <a:latin typeface="Maragsa"/>
                <a:ea typeface="Maragsa"/>
                <a:cs typeface="Maragsa"/>
                <a:sym typeface="Maragsa"/>
              </a:rPr>
              <a:t>Bhumika-Full-Stack Integration &amp; API Specialist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47501"/>
            <a:ext cx="14999725" cy="546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3"/>
              </a:lnSpc>
            </a:pP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ASSETLY: One Dashboard for All Investments</a:t>
            </a:r>
          </a:p>
          <a:p>
            <a:pPr algn="just">
              <a:lnSpc>
                <a:spcPts val="5433"/>
              </a:lnSpc>
            </a:pP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b="true" sz="38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Multi-Asset Tracking: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Stocks + gold in unified view</a:t>
            </a: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b="true" sz="38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Real-Time Analytics: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Live portfolio charts</a:t>
            </a: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b="true" sz="38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Budget Control: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Monthly spending limits</a:t>
            </a: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b="true" sz="388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Market News: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Financial updates for decisions</a:t>
            </a:r>
          </a:p>
          <a:p>
            <a:pPr algn="just">
              <a:lnSpc>
                <a:spcPts val="5433"/>
              </a:lnSpc>
            </a:pPr>
          </a:p>
          <a:p>
            <a:pPr algn="ctr">
              <a:lnSpc>
                <a:spcPts val="5433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05496" y="5143500"/>
            <a:ext cx="4774557" cy="4114800"/>
          </a:xfrm>
          <a:custGeom>
            <a:avLst/>
            <a:gdLst/>
            <a:ahLst/>
            <a:cxnLst/>
            <a:rect r="r" b="b" t="t" l="l"/>
            <a:pathLst>
              <a:path h="4114800" w="4774557">
                <a:moveTo>
                  <a:pt x="0" y="0"/>
                </a:moveTo>
                <a:lnTo>
                  <a:pt x="4774557" y="0"/>
                </a:lnTo>
                <a:lnTo>
                  <a:pt x="47745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14710" y="952500"/>
            <a:ext cx="5424751" cy="144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17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Flow</a:t>
            </a:r>
          </a:p>
          <a:p>
            <a:pPr algn="ctr">
              <a:lnSpc>
                <a:spcPts val="584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23101" y="2043089"/>
            <a:ext cx="14207968" cy="646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46"/>
              </a:lnSpc>
            </a:pPr>
          </a:p>
          <a:p>
            <a:pPr algn="just">
              <a:lnSpc>
                <a:spcPts val="5146"/>
              </a:lnSpc>
            </a:pPr>
          </a:p>
          <a:p>
            <a:pPr algn="just">
              <a:lnSpc>
                <a:spcPts val="5146"/>
              </a:lnSpc>
            </a:pPr>
            <a:r>
              <a:rPr lang="en-US" sz="3676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User → Add Investment → View Dashboard → Track Portfolio</a:t>
            </a:r>
          </a:p>
          <a:p>
            <a:pPr algn="just">
              <a:lnSpc>
                <a:spcPts val="5146"/>
              </a:lnSpc>
            </a:pPr>
          </a:p>
          <a:p>
            <a:pPr algn="just">
              <a:lnSpc>
                <a:spcPts val="5146"/>
              </a:lnSpc>
            </a:pPr>
            <a:r>
              <a:rPr lang="en-US" sz="3676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Simple Process:</a:t>
            </a:r>
          </a:p>
          <a:p>
            <a:pPr algn="just" marL="793695" indent="-396848" lvl="1">
              <a:lnSpc>
                <a:spcPts val="5146"/>
              </a:lnSpc>
              <a:buAutoNum type="arabicPeriod" startAt="1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 stocks or gold</a:t>
            </a:r>
          </a:p>
          <a:p>
            <a:pPr algn="just" marL="793695" indent="-396848" lvl="1">
              <a:lnSpc>
                <a:spcPts val="5146"/>
              </a:lnSpc>
              <a:buAutoNum type="arabicPeriod" startAt="1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See charts and net worth</a:t>
            </a:r>
          </a:p>
          <a:p>
            <a:pPr algn="just" marL="793695" indent="-396848" lvl="1">
              <a:lnSpc>
                <a:spcPts val="5146"/>
              </a:lnSpc>
              <a:buAutoNum type="arabicPeriod" startAt="1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Track spending vs budget</a:t>
            </a:r>
          </a:p>
          <a:p>
            <a:pPr algn="just" marL="793695" indent="-396848" lvl="1">
              <a:lnSpc>
                <a:spcPts val="5146"/>
              </a:lnSpc>
              <a:buAutoNum type="arabicPeriod" startAt="1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Stay updated with news</a:t>
            </a:r>
          </a:p>
          <a:p>
            <a:pPr algn="just">
              <a:lnSpc>
                <a:spcPts val="514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40196" y="952500"/>
            <a:ext cx="11757723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UI captures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512755" y="3783088"/>
            <a:ext cx="4446248" cy="4114800"/>
          </a:xfrm>
          <a:custGeom>
            <a:avLst/>
            <a:gdLst/>
            <a:ahLst/>
            <a:cxnLst/>
            <a:rect r="r" b="b" t="t" l="l"/>
            <a:pathLst>
              <a:path h="4114800" w="4446248">
                <a:moveTo>
                  <a:pt x="0" y="0"/>
                </a:moveTo>
                <a:lnTo>
                  <a:pt x="4446248" y="0"/>
                </a:lnTo>
                <a:lnTo>
                  <a:pt x="4446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20155" y="878644"/>
            <a:ext cx="11757723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99154" y="1568254"/>
            <a:ext cx="14999725" cy="477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3"/>
              </a:lnSpc>
            </a:pPr>
          </a:p>
          <a:p>
            <a:pPr algn="l">
              <a:lnSpc>
                <a:spcPts val="5433"/>
              </a:lnSpc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Track stock and gold investments</a:t>
            </a:r>
          </a:p>
          <a:p>
            <a:pPr algn="l">
              <a:lnSpc>
                <a:spcPts val="5433"/>
              </a:lnSpc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Show real-time portfolio value</a:t>
            </a:r>
          </a:p>
          <a:p>
            <a:pPr algn="l">
              <a:lnSpc>
                <a:spcPts val="5433"/>
              </a:lnSpc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Monitor monthly expenses</a:t>
            </a:r>
          </a:p>
          <a:p>
            <a:pPr algn="l">
              <a:lnSpc>
                <a:spcPts val="5433"/>
              </a:lnSpc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Display financial news</a:t>
            </a:r>
          </a:p>
          <a:p>
            <a:pPr algn="l">
              <a:lnSpc>
                <a:spcPts val="5433"/>
              </a:lnSpc>
            </a:pP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Why it's useful: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One place to manage all your investments</a:t>
            </a:r>
          </a:p>
          <a:p>
            <a:pPr algn="ctr">
              <a:lnSpc>
                <a:spcPts val="543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30531" y="755381"/>
            <a:ext cx="11757723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659023" y="2774785"/>
            <a:ext cx="14500740" cy="196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2"/>
              </a:lnSpc>
            </a:pPr>
            <a:r>
              <a:rPr lang="en-US" sz="37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 (HTML/CSS/JS) ↔ Backend (Node.js) ↔ Database (MySQL)</a:t>
            </a:r>
          </a:p>
          <a:p>
            <a:pPr algn="just">
              <a:lnSpc>
                <a:spcPts val="5252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84347" y="952500"/>
            <a:ext cx="11757723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Stack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64891" y="3108479"/>
            <a:ext cx="14999725" cy="477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3"/>
              </a:lnSpc>
            </a:pP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Backend: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Node.js, Express.js, MySQL</a:t>
            </a:r>
          </a:p>
          <a:p>
            <a:pPr algn="just">
              <a:lnSpc>
                <a:spcPts val="5433"/>
              </a:lnSpc>
            </a:pP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Frontend: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Bootstrap, Chart.js, JavaScript</a:t>
            </a:r>
          </a:p>
          <a:p>
            <a:pPr algn="just">
              <a:lnSpc>
                <a:spcPts val="5433"/>
              </a:lnSpc>
            </a:pP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External Integrations: 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News API - Real-time financial news</a:t>
            </a:r>
          </a:p>
          <a:p>
            <a:pPr algn="just">
              <a:lnSpc>
                <a:spcPts val="5433"/>
              </a:lnSpc>
            </a:pP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Development Tools: Git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Version control and collaboration</a:t>
            </a:r>
          </a:p>
          <a:p>
            <a:pPr algn="just">
              <a:lnSpc>
                <a:spcPts val="5433"/>
              </a:lnSpc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</a:t>
            </a: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npm</a:t>
            </a: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 Package management</a:t>
            </a:r>
          </a:p>
          <a:p>
            <a:pPr algn="just">
              <a:lnSpc>
                <a:spcPts val="5433"/>
              </a:lnSpc>
            </a:pPr>
          </a:p>
          <a:p>
            <a:pPr algn="just">
              <a:lnSpc>
                <a:spcPts val="543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38874" y="952500"/>
            <a:ext cx="11272067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algn="ctr">
              <a:lnSpc>
                <a:spcPts val="58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644138" y="2331720"/>
            <a:ext cx="14999725" cy="546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3"/>
              </a:lnSpc>
            </a:pPr>
          </a:p>
          <a:p>
            <a:pPr algn="just">
              <a:lnSpc>
                <a:spcPts val="5433"/>
              </a:lnSpc>
            </a:pPr>
            <a:r>
              <a:rPr lang="en-US" sz="3881" b="true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What we built:</a:t>
            </a: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 REST API endpoints</a:t>
            </a: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Real-time portfolio tracking</a:t>
            </a: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Professional web interface</a:t>
            </a:r>
          </a:p>
          <a:p>
            <a:pPr algn="just" marL="837925" indent="-418962" lvl="1">
              <a:lnSpc>
                <a:spcPts val="5433"/>
              </a:lnSpc>
              <a:buFont typeface="Arial"/>
              <a:buChar char="•"/>
            </a:pPr>
            <a:r>
              <a:rPr lang="en-US" sz="388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Mobile-friendly design</a:t>
            </a:r>
          </a:p>
          <a:p>
            <a:pPr algn="just">
              <a:lnSpc>
                <a:spcPts val="5433"/>
              </a:lnSpc>
            </a:pPr>
          </a:p>
          <a:p>
            <a:pPr algn="just">
              <a:lnSpc>
                <a:spcPts val="543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DAGvZ2m-qis</dc:identifier>
  <dcterms:modified xsi:type="dcterms:W3CDTF">2011-08-01T06:04:30Z</dcterms:modified>
  <cp:revision>1</cp:revision>
  <dc:title>Cream and Beige Simple Clean Project Overview Presentation</dc:title>
</cp:coreProperties>
</file>