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82" r:id="rId9"/>
    <p:sldId id="279" r:id="rId10"/>
    <p:sldId id="280" r:id="rId11"/>
    <p:sldId id="277" r:id="rId12"/>
    <p:sldId id="276" r:id="rId13"/>
    <p:sldId id="278" r:id="rId14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390" y="2631649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010" y="1483097"/>
            <a:ext cx="6640192" cy="4443251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A133-9214-4080-B7B5-1CE2BE6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84539" y="214314"/>
            <a:ext cx="8108276" cy="72292"/>
          </a:xfrm>
        </p:spPr>
        <p:txBody>
          <a:bodyPr>
            <a:normAutofit fontScale="90000"/>
          </a:bodyPr>
          <a:lstStyle/>
          <a:p>
            <a:endParaRPr lang="en-US" b="1" i="1" dirty="0"/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286606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229350" y="4491653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8236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60844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16835"/>
            <a:ext cx="4818933" cy="166650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84538" y="2236304"/>
            <a:ext cx="4818934" cy="3652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</a:t>
            </a:r>
            <a:r>
              <a:rPr lang="en-GB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FFFFFF"/>
              </a:solidFill>
            </a:endParaRP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506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B1ADDD-582C-43A1-B9F8-BEAB168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77" y="4406817"/>
            <a:ext cx="2665771" cy="94259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C76304B-C5A9-44BD-BB49-0C9CAF93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16" y="1682085"/>
            <a:ext cx="2047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8236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60844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3BB81C7-CA6A-4A85-A526-4FBAF0FE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38" y="2236304"/>
            <a:ext cx="4818934" cy="3652667"/>
          </a:xfrm>
        </p:spPr>
        <p:txBody>
          <a:bodyPr>
            <a:normAutofit/>
          </a:bodyPr>
          <a:lstStyle/>
          <a:p>
            <a:r>
              <a:rPr lang="en-GB" sz="3200" b="1" i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506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B9A2546-617C-48A3-BC15-00CD70C3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6" y="1365931"/>
            <a:ext cx="2655562" cy="125475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844E43B-FD41-43E0-AAB9-F873203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77" y="4411604"/>
            <a:ext cx="2665771" cy="9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</Words>
  <Application>Microsoft Office PowerPoint</Application>
  <PresentationFormat>Aangepast</PresentationFormat>
  <Paragraphs>47</Paragraphs>
  <Slides>13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PowerPoint-presentatie</vt:lpstr>
      <vt:lpstr>What is the best ethically acceptable measure which can be taken to improve the ecological balance in the Oostvaardersplassen?</vt:lpstr>
      <vt:lpstr>PowerPoint-presentatie</vt:lpstr>
      <vt:lpstr>Mathematical Models</vt:lpstr>
      <vt:lpstr>PowerPoint-presentatie</vt:lpstr>
      <vt:lpstr>Interaction between large herbivores (Cattle and horses) </vt:lpstr>
      <vt:lpstr>Model with migration effect (Simple metapopulation growth rate)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gerard benjamin</dc:creator>
  <cp:lastModifiedBy>gerard benjamin</cp:lastModifiedBy>
  <cp:revision>2</cp:revision>
  <dcterms:created xsi:type="dcterms:W3CDTF">2019-01-21T20:03:01Z</dcterms:created>
  <dcterms:modified xsi:type="dcterms:W3CDTF">2019-01-21T20:11:06Z</dcterms:modified>
</cp:coreProperties>
</file>