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73" r:id="rId4"/>
    <p:sldId id="272" r:id="rId5"/>
    <p:sldId id="274" r:id="rId6"/>
    <p:sldId id="275" r:id="rId7"/>
    <p:sldId id="277" r:id="rId8"/>
    <p:sldId id="276" r:id="rId9"/>
    <p:sldId id="278" r:id="rId1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57" d="100"/>
          <a:sy n="57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6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D50875A-DF42-4EFC-8A0D-FBC202320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02FA68-A171-475A-A27A-39EB91F29769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General Information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Mathematical Models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UML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Application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Summary and Conclusion</a:t>
            </a:r>
          </a:p>
          <a:p>
            <a:pPr marL="361950" indent="-227013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Project Plan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Meetings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942975" y="1371600"/>
            <a:ext cx="10734675" cy="86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29" y="142875"/>
            <a:ext cx="669344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502987" cy="1450757"/>
          </a:xfrm>
        </p:spPr>
        <p:txBody>
          <a:bodyPr>
            <a:noAutofit/>
          </a:bodyPr>
          <a:lstStyle/>
          <a:p>
            <a:pPr algn="ctr"/>
            <a:r>
              <a:rPr lang="en-US" sz="340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Needs of the client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Available models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Variables to be used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Models simple enough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Project Plan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Meetings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94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Mathematical Models</vt:lpstr>
      <vt:lpstr>UML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11</cp:revision>
  <cp:lastPrinted>2012-08-15T21:38:02Z</cp:lastPrinted>
  <dcterms:created xsi:type="dcterms:W3CDTF">2019-01-17T11:16:05Z</dcterms:created>
  <dcterms:modified xsi:type="dcterms:W3CDTF">2019-01-17T14:16:15Z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