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73" r:id="rId4"/>
    <p:sldId id="272" r:id="rId5"/>
    <p:sldId id="274" r:id="rId6"/>
    <p:sldId id="281" r:id="rId7"/>
    <p:sldId id="275" r:id="rId8"/>
    <p:sldId id="279" r:id="rId9"/>
    <p:sldId id="280" r:id="rId10"/>
    <p:sldId id="277" r:id="rId11"/>
    <p:sldId id="283" r:id="rId12"/>
    <p:sldId id="284" r:id="rId13"/>
    <p:sldId id="282" r:id="rId14"/>
    <p:sldId id="276" r:id="rId15"/>
    <p:sldId id="285" r:id="rId16"/>
    <p:sldId id="278" r:id="rId17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1" d="100"/>
          <a:sy n="111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01203" indent="0">
              <a:buNone/>
            </a:pPr>
            <a:r>
              <a:rPr lang="en-US" sz="2300" b="1" dirty="0"/>
              <a:t>Highest priority features: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the predictions in a graph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Display results of different animals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Switch between different 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Alter initial data, capacity and starting amount of each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-218016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Domain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DFBA9-C2BD-4178-8D05-28444872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85" y="870052"/>
            <a:ext cx="6488642" cy="53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1973A-5ED9-4EE5-84D6-82309E9C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23" y="717415"/>
            <a:ext cx="6982966" cy="5611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-218016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6701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initial data editable by expert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Used lots of design patterns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code as scalable as possible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Code is, to this point, very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7529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214" y="1483097"/>
            <a:ext cx="7128179" cy="4769785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the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01203" indent="0">
              <a:buNone/>
            </a:pPr>
            <a:r>
              <a:rPr lang="en-US" sz="2300" b="1" dirty="0"/>
              <a:t>Highest priority features: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the predictions in a graph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Display results of different animals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Switch between different 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Alter initial data, capacity and starting amount of each amount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22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2CA17161-6C68-4C79-984B-00AF1A48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18" y="961300"/>
            <a:ext cx="8755976" cy="43127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0C727-196A-462F-8048-42955118092B}"/>
              </a:ext>
            </a:extLst>
          </p:cNvPr>
          <p:cNvSpPr/>
          <p:nvPr/>
        </p:nvSpPr>
        <p:spPr>
          <a:xfrm rot="10800000" flipV="1">
            <a:off x="6310032" y="5311924"/>
            <a:ext cx="3079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Why Modeling ?</a:t>
            </a:r>
          </a:p>
        </p:txBody>
      </p:sp>
    </p:spTree>
    <p:extLst>
      <p:ext uri="{BB962C8B-B14F-4D97-AF65-F5344CB8AC3E}">
        <p14:creationId xmlns:p14="http://schemas.microsoft.com/office/powerpoint/2010/main" val="25446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286606"/>
            <a:ext cx="7318557" cy="1171134"/>
          </a:xfrm>
        </p:spPr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5270" y="2018012"/>
            <a:ext cx="8108277" cy="40233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model for exponential growth 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/dt= 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N(t)=N</a:t>
            </a:r>
            <a:r>
              <a:rPr lang="en-GB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logistic model growth: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/dt: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N/K)</a:t>
            </a: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 N</a:t>
            </a: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/k+N</a:t>
            </a:r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GB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nl-NL" altLang="ko-KR" dirty="0"/>
          </a:p>
          <a:p>
            <a:pPr marL="0" indent="0">
              <a:buNone/>
            </a:pPr>
            <a:endParaRPr lang="nl-NL" dirty="0"/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86F-670B-496E-A86C-58B2D13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313595"/>
          </a:xfrm>
        </p:spPr>
        <p:txBody>
          <a:bodyPr>
            <a:normAutofit/>
          </a:bodyPr>
          <a:lstStyle/>
          <a:p>
            <a:r>
              <a:rPr lang="en-US" sz="4000" dirty="0"/>
              <a:t>Interaction between large herbivores (Cattle and horses)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2809-BC6B-4356-A3CB-3E84C5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" y="1871663"/>
            <a:ext cx="8949131" cy="4300537"/>
          </a:xfrm>
        </p:spPr>
      </p:pic>
    </p:spTree>
    <p:extLst>
      <p:ext uri="{BB962C8B-B14F-4D97-AF65-F5344CB8AC3E}">
        <p14:creationId xmlns:p14="http://schemas.microsoft.com/office/powerpoint/2010/main" val="30931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244-93B4-47AD-B77B-FF5660D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7788814" cy="1450757"/>
          </a:xfrm>
        </p:spPr>
        <p:txBody>
          <a:bodyPr>
            <a:noAutofit/>
          </a:bodyPr>
          <a:lstStyle/>
          <a:p>
            <a:r>
              <a:rPr lang="en-US" sz="4000" dirty="0"/>
              <a:t>Model with migration effect (Simple metapopulation growth rate)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E79A4E45-3BFD-480C-8A3E-E1443831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97" y="2790675"/>
            <a:ext cx="7935432" cy="2609999"/>
          </a:xfrm>
        </p:spPr>
      </p:pic>
    </p:spTree>
    <p:extLst>
      <p:ext uri="{BB962C8B-B14F-4D97-AF65-F5344CB8AC3E}">
        <p14:creationId xmlns:p14="http://schemas.microsoft.com/office/powerpoint/2010/main" val="2042370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275</Words>
  <Application>Microsoft Office PowerPoint</Application>
  <PresentationFormat>Custom</PresentationFormat>
  <Paragraphs>72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PowerPoint Presentation</vt:lpstr>
      <vt:lpstr>Mathematical Models</vt:lpstr>
      <vt:lpstr>Interaction between large herbivores (Cattle and horses) </vt:lpstr>
      <vt:lpstr>Model with migration effect (Simple metapopulation growth rate)</vt:lpstr>
      <vt:lpstr>UML</vt:lpstr>
      <vt:lpstr>Domain Model</vt:lpstr>
      <vt:lpstr>Class Diagram</vt:lpstr>
      <vt:lpstr>Application</vt:lpstr>
      <vt:lpstr>Application</vt:lpstr>
      <vt:lpstr>Back to the features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37</cp:revision>
  <cp:lastPrinted>2012-08-15T21:38:02Z</cp:lastPrinted>
  <dcterms:created xsi:type="dcterms:W3CDTF">2019-01-17T11:16:05Z</dcterms:created>
  <dcterms:modified xsi:type="dcterms:W3CDTF">2019-01-21T20:21:03Z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