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3" r:id="rId3"/>
    <p:sldId id="273" r:id="rId4"/>
    <p:sldId id="272" r:id="rId5"/>
    <p:sldId id="274" r:id="rId6"/>
    <p:sldId id="275" r:id="rId7"/>
    <p:sldId id="277" r:id="rId8"/>
    <p:sldId id="276" r:id="rId9"/>
    <p:sldId id="278" r:id="rId10"/>
  </p:sldIdLst>
  <p:sldSz cx="9828213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111" d="100"/>
          <a:sy n="111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0475" y="1163638"/>
            <a:ext cx="4502150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3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9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0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52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539" y="758952"/>
            <a:ext cx="8108276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773" y="4455621"/>
            <a:ext cx="8108276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73517" y="4343400"/>
            <a:ext cx="796085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0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3316" y="414780"/>
            <a:ext cx="2119208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5690" y="414779"/>
            <a:ext cx="6234773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8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758952"/>
            <a:ext cx="8108276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4453128"/>
            <a:ext cx="8108276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73517" y="4343400"/>
            <a:ext cx="796085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7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539" y="1845734"/>
            <a:ext cx="3980426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2389" y="1845737"/>
            <a:ext cx="3980426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1846052"/>
            <a:ext cx="39804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4539" y="2582334"/>
            <a:ext cx="3980426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2389" y="1846052"/>
            <a:ext cx="39804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2389" y="2582334"/>
            <a:ext cx="3980426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8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0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0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2654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56781" y="0"/>
            <a:ext cx="51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58" y="594359"/>
            <a:ext cx="2579906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9155" y="731520"/>
            <a:ext cx="5384228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58" y="2926080"/>
            <a:ext cx="2579906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5259" y="6459787"/>
            <a:ext cx="2110833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9859" y="6459787"/>
            <a:ext cx="3747006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82565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5074920"/>
            <a:ext cx="8157417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828201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4538" y="5907024"/>
            <a:ext cx="8157417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5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82821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828214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1845734"/>
            <a:ext cx="810827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541" y="6459787"/>
            <a:ext cx="19929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508" y="6459787"/>
            <a:ext cx="38877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0956" y="6459787"/>
            <a:ext cx="1057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62130" y="1737845"/>
            <a:ext cx="80345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F1C8D83-BF1C-455B-B8D9-198B9A3AB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937369" y="6096000"/>
            <a:ext cx="801069" cy="762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A15F3F-71E5-4197-B9C4-0715587EC6C9}"/>
              </a:ext>
            </a:extLst>
          </p:cNvPr>
          <p:cNvSpPr/>
          <p:nvPr userDrawn="1"/>
        </p:nvSpPr>
        <p:spPr bwMode="blackWhite">
          <a:xfrm>
            <a:off x="8414127" y="0"/>
            <a:ext cx="552837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881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Application Development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Bindu, </a:t>
            </a:r>
            <a:r>
              <a:rPr lang="en-US" dirty="0" err="1"/>
              <a:t>Assem</a:t>
            </a:r>
            <a:r>
              <a:rPr lang="en-US" dirty="0"/>
              <a:t>, Justice, </a:t>
            </a:r>
            <a:r>
              <a:rPr lang="en-US" dirty="0" err="1"/>
              <a:t>Joud</a:t>
            </a:r>
            <a:r>
              <a:rPr lang="en-US" dirty="0"/>
              <a:t> and Justin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General Information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Mathematical Models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UML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Summary and Conclusion</a:t>
            </a:r>
          </a:p>
          <a:p>
            <a:pPr marL="271463" indent="-17026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Information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Project Plan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Meetings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Agendas and Minutes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8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05E192-F191-483C-80F8-AAD7733EBDAB}"/>
              </a:ext>
            </a:extLst>
          </p:cNvPr>
          <p:cNvSpPr/>
          <p:nvPr/>
        </p:nvSpPr>
        <p:spPr>
          <a:xfrm>
            <a:off x="888603" y="1506390"/>
            <a:ext cx="8324408" cy="650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1947E0-04D1-4738-B24B-DAB8BE238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78" y="964407"/>
            <a:ext cx="5020084" cy="45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6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58" y="640882"/>
            <a:ext cx="7127240" cy="1088068"/>
          </a:xfrm>
        </p:spPr>
        <p:txBody>
          <a:bodyPr>
            <a:noAutofit/>
          </a:bodyPr>
          <a:lstStyle/>
          <a:p>
            <a:pPr algn="ctr"/>
            <a:r>
              <a:rPr lang="en-US" sz="2550" i="1" dirty="0"/>
              <a:t>What is the best ethically acceptable measure which can be taken to improve the ecological balance in the Oostvaardersplassen?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Needs of the client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Available models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Variables to be used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Models simple enough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7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Sample data blah 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3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Sample data blah 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6BB83D-6D1F-472E-946A-21897C5E4680}"/>
              </a:ext>
            </a:extLst>
          </p:cNvPr>
          <p:cNvSpPr/>
          <p:nvPr/>
        </p:nvSpPr>
        <p:spPr>
          <a:xfrm>
            <a:off x="938404" y="1621119"/>
            <a:ext cx="8153837" cy="388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04" y="395029"/>
            <a:ext cx="7543800" cy="1088068"/>
          </a:xfrm>
        </p:spPr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9F511F-ADEF-4C37-BDB8-CECFBD7D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4010" y="1483097"/>
            <a:ext cx="6640192" cy="4443251"/>
          </a:xfrm>
        </p:spPr>
      </p:pic>
    </p:spTree>
    <p:extLst>
      <p:ext uri="{BB962C8B-B14F-4D97-AF65-F5344CB8AC3E}">
        <p14:creationId xmlns:p14="http://schemas.microsoft.com/office/powerpoint/2010/main" val="160995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and 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Answer to question still unknown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Models not yet advanced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 is structured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721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</TotalTime>
  <Words>102</Words>
  <Application>Microsoft Office PowerPoint</Application>
  <PresentationFormat>Custom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Project Application Development</vt:lpstr>
      <vt:lpstr>Introduction</vt:lpstr>
      <vt:lpstr>General Information</vt:lpstr>
      <vt:lpstr>PowerPoint Presentation</vt:lpstr>
      <vt:lpstr>What is the best ethically acceptable measure which can be taken to improve the ecological balance in the Oostvaardersplassen?</vt:lpstr>
      <vt:lpstr>Mathematical Models</vt:lpstr>
      <vt:lpstr>UML</vt:lpstr>
      <vt:lpstr>Application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Application Development</dc:title>
  <dc:creator>Bindu van Raak</dc:creator>
  <cp:lastModifiedBy>Bindu van Raak</cp:lastModifiedBy>
  <cp:revision>16</cp:revision>
  <cp:lastPrinted>2012-08-15T21:38:02Z</cp:lastPrinted>
  <dcterms:created xsi:type="dcterms:W3CDTF">2019-01-17T11:16:05Z</dcterms:created>
  <dcterms:modified xsi:type="dcterms:W3CDTF">2019-01-21T12:00:18Z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