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73" r:id="rId4"/>
    <p:sldId id="272" r:id="rId5"/>
    <p:sldId id="274" r:id="rId6"/>
    <p:sldId id="281" r:id="rId7"/>
    <p:sldId id="275" r:id="rId8"/>
    <p:sldId id="279" r:id="rId9"/>
    <p:sldId id="280" r:id="rId10"/>
    <p:sldId id="277" r:id="rId11"/>
    <p:sldId id="282" r:id="rId12"/>
    <p:sldId id="276" r:id="rId13"/>
    <p:sldId id="278" r:id="rId14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initial data editable by expert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Used lots of design patterns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code as scalable as possible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Code is, to this point, very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752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214" y="1483097"/>
            <a:ext cx="7128179" cy="4769785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961300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310032" y="5311924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25446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6"/>
            <a:ext cx="7318557" cy="1171134"/>
          </a:xfrm>
        </p:spPr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270" y="2018012"/>
            <a:ext cx="8108277" cy="4023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/dt= 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N(t)=N</a:t>
            </a:r>
            <a:r>
              <a:rPr lang="en-GB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/dt: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N/K)</a:t>
            </a: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 N</a:t>
            </a: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/k+N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GB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nl-NL" altLang="ko-KR" dirty="0"/>
          </a:p>
          <a:p>
            <a:pPr marL="0" indent="0">
              <a:buNone/>
            </a:pPr>
            <a:endParaRPr lang="nl-NL" dirty="0"/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/>
          </a:bodyPr>
          <a:lstStyle/>
          <a:p>
            <a:r>
              <a:rPr lang="en-US" sz="4000" dirty="0"/>
              <a:t>Interaction between large herbivores (Cattle and horses)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7788814" cy="1450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97" y="2790675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206</Words>
  <Application>Microsoft Office PowerPoint</Application>
  <PresentationFormat>Custom</PresentationFormat>
  <Paragraphs>57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PowerPoint Presentation</vt:lpstr>
      <vt:lpstr>Mathematical Models</vt:lpstr>
      <vt:lpstr>Interaction between large herbivores (Cattle and horses) </vt:lpstr>
      <vt:lpstr>Model with migration effect (Simple metapopulation growth rate)</vt:lpstr>
      <vt:lpstr>UML</vt:lpstr>
      <vt:lpstr>Application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29</cp:revision>
  <cp:lastPrinted>2012-08-15T21:38:02Z</cp:lastPrinted>
  <dcterms:created xsi:type="dcterms:W3CDTF">2019-01-17T11:16:05Z</dcterms:created>
  <dcterms:modified xsi:type="dcterms:W3CDTF">2019-01-21T18:55:56Z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