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73" r:id="rId4"/>
    <p:sldId id="272" r:id="rId5"/>
    <p:sldId id="274" r:id="rId6"/>
    <p:sldId id="275" r:id="rId7"/>
    <p:sldId id="277" r:id="rId8"/>
    <p:sldId id="276" r:id="rId9"/>
    <p:sldId id="278" r:id="rId10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1" d="100"/>
          <a:sy n="111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010" y="1483097"/>
            <a:ext cx="6640192" cy="4443251"/>
          </a:xfrm>
        </p:spPr>
      </p:pic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</TotalTime>
  <Words>90</Words>
  <Application>Microsoft Office PowerPoint</Application>
  <PresentationFormat>Custom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Mathematical Models</vt:lpstr>
      <vt:lpstr>UML</vt:lpstr>
      <vt:lpstr>Application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14</cp:revision>
  <cp:lastPrinted>2012-08-15T21:38:02Z</cp:lastPrinted>
  <dcterms:created xsi:type="dcterms:W3CDTF">2019-01-17T11:16:05Z</dcterms:created>
  <dcterms:modified xsi:type="dcterms:W3CDTF">2019-01-20T22:03:39Z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