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73" r:id="rId4"/>
    <p:sldId id="272" r:id="rId5"/>
    <p:sldId id="274" r:id="rId6"/>
    <p:sldId id="288" r:id="rId7"/>
    <p:sldId id="275" r:id="rId8"/>
    <p:sldId id="282" r:id="rId9"/>
    <p:sldId id="279" r:id="rId10"/>
    <p:sldId id="280" r:id="rId11"/>
    <p:sldId id="277" r:id="rId12"/>
    <p:sldId id="283" r:id="rId13"/>
    <p:sldId id="284" r:id="rId14"/>
    <p:sldId id="285" r:id="rId15"/>
    <p:sldId id="287" r:id="rId16"/>
    <p:sldId id="286" r:id="rId17"/>
    <p:sldId id="278" r:id="rId18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390" y="2631649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Domain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DFBA9-C2BD-4178-8D05-28444872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4" y="1051868"/>
            <a:ext cx="7345500" cy="49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1973A-5ED9-4EE5-84D6-82309E9C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23" y="717415"/>
            <a:ext cx="6982966" cy="5611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6701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initial data editable by expert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Used lots of design patterns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code as scalable as possible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Code is, to this point, very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752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214" y="1483097"/>
            <a:ext cx="7128179" cy="4769785"/>
          </a:xfrm>
        </p:spPr>
      </p:pic>
    </p:spTree>
    <p:extLst>
      <p:ext uri="{BB962C8B-B14F-4D97-AF65-F5344CB8AC3E}">
        <p14:creationId xmlns:p14="http://schemas.microsoft.com/office/powerpoint/2010/main" val="127709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22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961300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310032" y="5311924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13140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8236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60844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16835"/>
            <a:ext cx="4818933" cy="16665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84538" y="2236304"/>
            <a:ext cx="4818934" cy="3652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</a:t>
            </a:r>
            <a:r>
              <a:rPr lang="en-GB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FFFFFF"/>
              </a:solidFill>
            </a:endParaRP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506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B1ADDD-582C-43A1-B9F8-BEAB168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77" y="4406817"/>
            <a:ext cx="2665771" cy="94259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C76304B-C5A9-44BD-BB49-0C9CAF93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16" y="1682085"/>
            <a:ext cx="2047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8236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60844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3BB81C7-CA6A-4A85-A526-4FBAF0FE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38" y="2236304"/>
            <a:ext cx="4818934" cy="3652667"/>
          </a:xfrm>
        </p:spPr>
        <p:txBody>
          <a:bodyPr>
            <a:normAutofit/>
          </a:bodyPr>
          <a:lstStyle/>
          <a:p>
            <a:r>
              <a:rPr lang="en-GB" sz="3200" b="1" i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506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B9A2546-617C-48A3-BC15-00CD70C3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6" y="1365931"/>
            <a:ext cx="2655562" cy="125475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844E43B-FD41-43E0-AAB9-F873203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77" y="4411604"/>
            <a:ext cx="2665771" cy="9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/>
          </a:bodyPr>
          <a:lstStyle/>
          <a:p>
            <a:r>
              <a:rPr lang="en-US" sz="4000" dirty="0"/>
              <a:t>Interaction between large herbivores (Cattle and horses) </a:t>
            </a:r>
            <a:endParaRPr lang="en-US" sz="40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229</Words>
  <Application>Microsoft Office PowerPoint</Application>
  <PresentationFormat>Custom</PresentationFormat>
  <Paragraphs>68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PowerPoint Presentation</vt:lpstr>
      <vt:lpstr>Interaction between large herbivores (Cattle and horses) </vt:lpstr>
      <vt:lpstr>Model with migration effect (Simple metapopulation growth rate)</vt:lpstr>
      <vt:lpstr>UML</vt:lpstr>
      <vt:lpstr>Domain Model</vt:lpstr>
      <vt:lpstr>Class Diagram</vt:lpstr>
      <vt:lpstr>Application</vt:lpstr>
      <vt:lpstr>Application</vt:lpstr>
      <vt:lpstr>Back to the features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gerard benjamin</dc:creator>
  <cp:lastModifiedBy>Bindu van Raak</cp:lastModifiedBy>
  <cp:revision>6</cp:revision>
  <dcterms:created xsi:type="dcterms:W3CDTF">2019-01-21T20:03:01Z</dcterms:created>
  <dcterms:modified xsi:type="dcterms:W3CDTF">2019-01-21T20:37:57Z</dcterms:modified>
</cp:coreProperties>
</file>