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73" r:id="rId4"/>
    <p:sldId id="272" r:id="rId5"/>
    <p:sldId id="274" r:id="rId6"/>
    <p:sldId id="275" r:id="rId7"/>
    <p:sldId id="279" r:id="rId8"/>
    <p:sldId id="280" r:id="rId9"/>
    <p:sldId id="281" r:id="rId10"/>
    <p:sldId id="282" r:id="rId11"/>
    <p:sldId id="283" r:id="rId12"/>
    <p:sldId id="278" r:id="rId13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66942-6006-4D62-B063-BEB37250045B}"/>
              </a:ext>
            </a:extLst>
          </p:cNvPr>
          <p:cNvSpPr/>
          <p:nvPr/>
        </p:nvSpPr>
        <p:spPr>
          <a:xfrm>
            <a:off x="835398" y="1613647"/>
            <a:ext cx="8617884" cy="309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How can the results of the models be displayed in an application?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5A2A2FE-DD9C-4143-900D-6291BD064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198" y="1737362"/>
            <a:ext cx="6795815" cy="45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7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unable to give solution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dirty="0"/>
              <a:t>Mathematical models not realistic enough</a:t>
            </a:r>
          </a:p>
        </p:txBody>
      </p:sp>
    </p:spTree>
    <p:extLst>
      <p:ext uri="{BB962C8B-B14F-4D97-AF65-F5344CB8AC3E}">
        <p14:creationId xmlns:p14="http://schemas.microsoft.com/office/powerpoint/2010/main" val="33988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Sub Questions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Main Research Question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What are the needs of the client?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7896390" cy="1450757"/>
          </a:xfrm>
        </p:spPr>
        <p:txBody>
          <a:bodyPr>
            <a:normAutofit/>
          </a:bodyPr>
          <a:lstStyle/>
          <a:p>
            <a:r>
              <a:rPr lang="en-US" sz="4000" i="1" dirty="0"/>
              <a:t>What mathematical models are already available?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80" y="263527"/>
            <a:ext cx="7896390" cy="1450757"/>
          </a:xfrm>
        </p:spPr>
        <p:txBody>
          <a:bodyPr>
            <a:noAutofit/>
          </a:bodyPr>
          <a:lstStyle/>
          <a:p>
            <a:r>
              <a:rPr lang="en-US" sz="3600" i="1" dirty="0"/>
              <a:t>What variables should be taken into consideration when creating mathematical models?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1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7815708" cy="1450757"/>
          </a:xfrm>
        </p:spPr>
        <p:txBody>
          <a:bodyPr>
            <a:normAutofit/>
          </a:bodyPr>
          <a:lstStyle/>
          <a:p>
            <a:r>
              <a:rPr lang="en-US" sz="4000" i="1" dirty="0"/>
              <a:t>Which models are simple enough to use with the data acquired?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97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182</Words>
  <Application>Microsoft Office PowerPoint</Application>
  <PresentationFormat>Custom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What are the needs of the client?</vt:lpstr>
      <vt:lpstr>What mathematical models are already available?</vt:lpstr>
      <vt:lpstr>What variables should be taken into consideration when creating mathematical models?</vt:lpstr>
      <vt:lpstr>Which models are simple enough to use with the data acquired?</vt:lpstr>
      <vt:lpstr>How can the results of the models be displayed in an application?</vt:lpstr>
      <vt:lpstr>What is the best ethically acceptable measure which can be taken to improve the ecological balance in the Oostvaardersplassen?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17</cp:revision>
  <cp:lastPrinted>2012-08-15T21:38:02Z</cp:lastPrinted>
  <dcterms:created xsi:type="dcterms:W3CDTF">2019-01-17T11:16:05Z</dcterms:created>
  <dcterms:modified xsi:type="dcterms:W3CDTF">2019-01-21T11:34:47Z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