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3" r:id="rId3"/>
    <p:sldId id="273" r:id="rId4"/>
    <p:sldId id="272" r:id="rId5"/>
    <p:sldId id="274" r:id="rId6"/>
    <p:sldId id="275" r:id="rId7"/>
    <p:sldId id="277" r:id="rId8"/>
    <p:sldId id="276" r:id="rId9"/>
    <p:sldId id="278" r:id="rId10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57" d="100"/>
          <a:sy n="57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5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6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D50875A-DF42-4EFC-8A0D-FBC202320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02FA68-A171-475A-A27A-39EB91F29769}"/>
              </a:ext>
            </a:extLst>
          </p:cNvPr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Application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Bindu, </a:t>
            </a:r>
            <a:r>
              <a:rPr lang="en-US" dirty="0" err="1"/>
              <a:t>Assem</a:t>
            </a:r>
            <a:r>
              <a:rPr lang="en-US" dirty="0"/>
              <a:t>, Justice, </a:t>
            </a:r>
            <a:r>
              <a:rPr lang="en-US" dirty="0" err="1"/>
              <a:t>Joud</a:t>
            </a:r>
            <a:r>
              <a:rPr lang="en-US" dirty="0"/>
              <a:t> and Justin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General Information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Mathematical Models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UML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Application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Summary and Conclusion</a:t>
            </a:r>
          </a:p>
          <a:p>
            <a:pPr marL="361950" indent="-227013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Project Plan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Meetings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05E192-F191-483C-80F8-AAD7733EBDAB}"/>
              </a:ext>
            </a:extLst>
          </p:cNvPr>
          <p:cNvSpPr/>
          <p:nvPr/>
        </p:nvSpPr>
        <p:spPr>
          <a:xfrm>
            <a:off x="942975" y="1371600"/>
            <a:ext cx="10734675" cy="86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1947E0-04D1-4738-B24B-DAB8BE23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29" y="142875"/>
            <a:ext cx="669344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502987" cy="1450757"/>
          </a:xfrm>
        </p:spPr>
        <p:txBody>
          <a:bodyPr>
            <a:noAutofit/>
          </a:bodyPr>
          <a:lstStyle/>
          <a:p>
            <a:pPr algn="ctr"/>
            <a:r>
              <a:rPr lang="en-US" sz="3400" i="1" dirty="0"/>
              <a:t>What is the best ethically acceptable measure which can be taken to improve the ecological balance in the Oostvaardersplassen?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Needs of the client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Available models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Variables to be used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Models simple enough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Sample data blah 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5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Project Plan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Meetings</a:t>
            </a:r>
          </a:p>
          <a:p>
            <a:pPr marL="355600" indent="-220663">
              <a:buFont typeface="Arial" panose="020B0604020202020204" pitchFamily="34" charset="0"/>
              <a:buChar char="•"/>
            </a:pPr>
            <a:r>
              <a:rPr lang="en-US" sz="2800" dirty="0"/>
              <a:t>Agendas and Minutes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21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94</Words>
  <Application>Microsoft Office PowerPoint</Application>
  <PresentationFormat>Widescreen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Project Application Development</vt:lpstr>
      <vt:lpstr>Introduction</vt:lpstr>
      <vt:lpstr>General Information</vt:lpstr>
      <vt:lpstr>PowerPoint Presentation</vt:lpstr>
      <vt:lpstr>What is the best ethically acceptable measure which can be taken to improve the ecological balance in the Oostvaardersplassen?</vt:lpstr>
      <vt:lpstr>Mathematical Models</vt:lpstr>
      <vt:lpstr>UML</vt:lpstr>
      <vt:lpstr>Application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Development</dc:title>
  <dc:creator>Bindu van Raak</dc:creator>
  <cp:lastModifiedBy>Bindu van Raak</cp:lastModifiedBy>
  <cp:revision>11</cp:revision>
  <cp:lastPrinted>2012-08-15T21:38:02Z</cp:lastPrinted>
  <dcterms:created xsi:type="dcterms:W3CDTF">2019-01-17T11:16:05Z</dcterms:created>
  <dcterms:modified xsi:type="dcterms:W3CDTF">2019-01-17T13:00:49Z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