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4" r:id="rId2"/>
    <p:sldId id="322" r:id="rId3"/>
    <p:sldId id="317" r:id="rId4"/>
    <p:sldId id="318" r:id="rId5"/>
    <p:sldId id="319" r:id="rId6"/>
    <p:sldId id="324" r:id="rId7"/>
    <p:sldId id="293" r:id="rId8"/>
    <p:sldId id="320" r:id="rId9"/>
    <p:sldId id="321" r:id="rId10"/>
    <p:sldId id="302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6E8DF1-7EC7-497D-AF9B-4EAB45E602A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5F164-1713-4B9D-83C4-DC9824125490}">
      <dgm:prSet phldrT="[Text]"/>
      <dgm:spPr/>
      <dgm:t>
        <a:bodyPr/>
        <a:lstStyle/>
        <a:p>
          <a:r>
            <a:rPr lang="en-US" dirty="0" smtClean="0"/>
            <a:t>Artificial intelligence can be loosely interpreted to mean incorporating human intelligence to machines</a:t>
          </a:r>
          <a:endParaRPr lang="en-US" dirty="0"/>
        </a:p>
      </dgm:t>
    </dgm:pt>
    <dgm:pt modelId="{BB3B5743-0EAE-4F6B-9742-0E665740A369}" type="parTrans" cxnId="{A708C5A0-EB43-4FFE-AB4F-7037FCC60EC7}">
      <dgm:prSet/>
      <dgm:spPr/>
      <dgm:t>
        <a:bodyPr/>
        <a:lstStyle/>
        <a:p>
          <a:endParaRPr lang="en-US"/>
        </a:p>
      </dgm:t>
    </dgm:pt>
    <dgm:pt modelId="{695E2ECC-BC88-4D80-9428-E83499CECD32}" type="sibTrans" cxnId="{A708C5A0-EB43-4FFE-AB4F-7037FCC60EC7}">
      <dgm:prSet/>
      <dgm:spPr/>
      <dgm:t>
        <a:bodyPr/>
        <a:lstStyle/>
        <a:p>
          <a:endParaRPr lang="en-US"/>
        </a:p>
      </dgm:t>
    </dgm:pt>
    <dgm:pt modelId="{63969863-2187-44CC-9C24-540C2B854891}">
      <dgm:prSet/>
      <dgm:spPr/>
      <dgm:t>
        <a:bodyPr/>
        <a:lstStyle/>
        <a:p>
          <a:r>
            <a:rPr lang="en-US" dirty="0" smtClean="0"/>
            <a:t>Sometimes called machine intelligence, is intelligence demonstrated by machines</a:t>
          </a:r>
        </a:p>
      </dgm:t>
    </dgm:pt>
    <dgm:pt modelId="{A522839C-63B7-48C8-B6FB-1493F1EEC960}" type="parTrans" cxnId="{C26C5ED6-E2C0-45A9-AA02-D22D36916263}">
      <dgm:prSet/>
      <dgm:spPr/>
      <dgm:t>
        <a:bodyPr/>
        <a:lstStyle/>
        <a:p>
          <a:endParaRPr lang="en-US"/>
        </a:p>
      </dgm:t>
    </dgm:pt>
    <dgm:pt modelId="{02671238-4224-4C72-A549-85D067EE99AA}" type="sibTrans" cxnId="{C26C5ED6-E2C0-45A9-AA02-D22D36916263}">
      <dgm:prSet/>
      <dgm:spPr/>
      <dgm:t>
        <a:bodyPr/>
        <a:lstStyle/>
        <a:p>
          <a:endParaRPr lang="en-US"/>
        </a:p>
      </dgm:t>
    </dgm:pt>
    <dgm:pt modelId="{11FE067E-DDFE-4883-B52E-2CE7D4BD5F91}">
      <dgm:prSet/>
      <dgm:spPr/>
      <dgm:t>
        <a:bodyPr/>
        <a:lstStyle/>
        <a:p>
          <a:r>
            <a:rPr lang="en-US" smtClean="0"/>
            <a:t>Computers that mimic "cognitive" functions that humans associate with the human mind, such as "learning" and "problem solving"</a:t>
          </a:r>
          <a:endParaRPr lang="en-US" dirty="0" smtClean="0"/>
        </a:p>
      </dgm:t>
    </dgm:pt>
    <dgm:pt modelId="{D2AD7EE3-18B4-42D6-B2AD-58057E6D5686}" type="parTrans" cxnId="{51C154F0-D01E-4942-8711-34B3DF4D7BD3}">
      <dgm:prSet/>
      <dgm:spPr/>
      <dgm:t>
        <a:bodyPr/>
        <a:lstStyle/>
        <a:p>
          <a:endParaRPr lang="en-US"/>
        </a:p>
      </dgm:t>
    </dgm:pt>
    <dgm:pt modelId="{01DD2C04-28DE-43FE-B6BB-E8BDD28F2481}" type="sibTrans" cxnId="{51C154F0-D01E-4942-8711-34B3DF4D7BD3}">
      <dgm:prSet/>
      <dgm:spPr/>
      <dgm:t>
        <a:bodyPr/>
        <a:lstStyle/>
        <a:p>
          <a:endParaRPr lang="en-US"/>
        </a:p>
      </dgm:t>
    </dgm:pt>
    <dgm:pt modelId="{4CB5A369-7D8A-431C-B22D-D56D442E6522}" type="pres">
      <dgm:prSet presAssocID="{276E8DF1-7EC7-497D-AF9B-4EAB45E602A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927296E-D534-4E9D-8DE5-C1769CF964BF}" type="pres">
      <dgm:prSet presAssocID="{276E8DF1-7EC7-497D-AF9B-4EAB45E602AB}" presName="Name1" presStyleCnt="0"/>
      <dgm:spPr/>
      <dgm:t>
        <a:bodyPr/>
        <a:lstStyle/>
        <a:p>
          <a:endParaRPr lang="en-US"/>
        </a:p>
      </dgm:t>
    </dgm:pt>
    <dgm:pt modelId="{3ECCA462-E305-408D-B0CC-8FA687BAA00D}" type="pres">
      <dgm:prSet presAssocID="{276E8DF1-7EC7-497D-AF9B-4EAB45E602AB}" presName="cycle" presStyleCnt="0"/>
      <dgm:spPr/>
      <dgm:t>
        <a:bodyPr/>
        <a:lstStyle/>
        <a:p>
          <a:endParaRPr lang="en-US"/>
        </a:p>
      </dgm:t>
    </dgm:pt>
    <dgm:pt modelId="{7F864D97-E9E0-4FC8-B320-639591AD7742}" type="pres">
      <dgm:prSet presAssocID="{276E8DF1-7EC7-497D-AF9B-4EAB45E602AB}" presName="srcNode" presStyleLbl="node1" presStyleIdx="0" presStyleCnt="3"/>
      <dgm:spPr/>
      <dgm:t>
        <a:bodyPr/>
        <a:lstStyle/>
        <a:p>
          <a:endParaRPr lang="en-US"/>
        </a:p>
      </dgm:t>
    </dgm:pt>
    <dgm:pt modelId="{C8D8C3BF-B927-40D5-BE69-77645466EF23}" type="pres">
      <dgm:prSet presAssocID="{276E8DF1-7EC7-497D-AF9B-4EAB45E602AB}" presName="conn" presStyleLbl="parChTrans1D2" presStyleIdx="0" presStyleCnt="1"/>
      <dgm:spPr/>
      <dgm:t>
        <a:bodyPr/>
        <a:lstStyle/>
        <a:p>
          <a:endParaRPr lang="en-US"/>
        </a:p>
      </dgm:t>
    </dgm:pt>
    <dgm:pt modelId="{3580021B-2D06-400C-BD1E-E559F7AC3784}" type="pres">
      <dgm:prSet presAssocID="{276E8DF1-7EC7-497D-AF9B-4EAB45E602AB}" presName="extraNode" presStyleLbl="node1" presStyleIdx="0" presStyleCnt="3"/>
      <dgm:spPr/>
      <dgm:t>
        <a:bodyPr/>
        <a:lstStyle/>
        <a:p>
          <a:endParaRPr lang="en-US"/>
        </a:p>
      </dgm:t>
    </dgm:pt>
    <dgm:pt modelId="{39F4199A-64D5-4D69-B35F-298E7CF6D65F}" type="pres">
      <dgm:prSet presAssocID="{276E8DF1-7EC7-497D-AF9B-4EAB45E602AB}" presName="dstNode" presStyleLbl="node1" presStyleIdx="0" presStyleCnt="3"/>
      <dgm:spPr/>
      <dgm:t>
        <a:bodyPr/>
        <a:lstStyle/>
        <a:p>
          <a:endParaRPr lang="en-US"/>
        </a:p>
      </dgm:t>
    </dgm:pt>
    <dgm:pt modelId="{2B1ED787-6DEC-4C90-B865-AE50A8F5F58F}" type="pres">
      <dgm:prSet presAssocID="{A275F164-1713-4B9D-83C4-DC9824125490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C837D-28FB-47B3-BDEE-BCDE556C10CF}" type="pres">
      <dgm:prSet presAssocID="{A275F164-1713-4B9D-83C4-DC9824125490}" presName="accent_1" presStyleCnt="0"/>
      <dgm:spPr/>
      <dgm:t>
        <a:bodyPr/>
        <a:lstStyle/>
        <a:p>
          <a:endParaRPr lang="en-US"/>
        </a:p>
      </dgm:t>
    </dgm:pt>
    <dgm:pt modelId="{187B0AA0-60EE-48F8-AA09-C9FBDA00FDF9}" type="pres">
      <dgm:prSet presAssocID="{A275F164-1713-4B9D-83C4-DC9824125490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502B84AD-52BB-4BFD-AA9C-86FB37A0AE82}" type="pres">
      <dgm:prSet presAssocID="{63969863-2187-44CC-9C24-540C2B85489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3D7A5-C43D-408C-B055-C0D50466CD62}" type="pres">
      <dgm:prSet presAssocID="{63969863-2187-44CC-9C24-540C2B854891}" presName="accent_2" presStyleCnt="0"/>
      <dgm:spPr/>
      <dgm:t>
        <a:bodyPr/>
        <a:lstStyle/>
        <a:p>
          <a:endParaRPr lang="en-US"/>
        </a:p>
      </dgm:t>
    </dgm:pt>
    <dgm:pt modelId="{938CB217-59BD-47F5-ADC5-F888911224C5}" type="pres">
      <dgm:prSet presAssocID="{63969863-2187-44CC-9C24-540C2B854891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9D6ECEED-E6B7-4778-97BB-4C1BCD7EA945}" type="pres">
      <dgm:prSet presAssocID="{11FE067E-DDFE-4883-B52E-2CE7D4BD5F9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D421B-906B-4F55-9AE9-D2BE09B45729}" type="pres">
      <dgm:prSet presAssocID="{11FE067E-DDFE-4883-B52E-2CE7D4BD5F91}" presName="accent_3" presStyleCnt="0"/>
      <dgm:spPr/>
      <dgm:t>
        <a:bodyPr/>
        <a:lstStyle/>
        <a:p>
          <a:endParaRPr lang="en-US"/>
        </a:p>
      </dgm:t>
    </dgm:pt>
    <dgm:pt modelId="{B496132D-4F65-4849-B5F4-B0FF48152E89}" type="pres">
      <dgm:prSet presAssocID="{11FE067E-DDFE-4883-B52E-2CE7D4BD5F91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CCD4A04A-9371-4B6E-B0E6-02219A7C0A68}" type="presOf" srcId="{695E2ECC-BC88-4D80-9428-E83499CECD32}" destId="{C8D8C3BF-B927-40D5-BE69-77645466EF23}" srcOrd="0" destOrd="0" presId="urn:microsoft.com/office/officeart/2008/layout/VerticalCurvedList"/>
    <dgm:cxn modelId="{A708C5A0-EB43-4FFE-AB4F-7037FCC60EC7}" srcId="{276E8DF1-7EC7-497D-AF9B-4EAB45E602AB}" destId="{A275F164-1713-4B9D-83C4-DC9824125490}" srcOrd="0" destOrd="0" parTransId="{BB3B5743-0EAE-4F6B-9742-0E665740A369}" sibTransId="{695E2ECC-BC88-4D80-9428-E83499CECD32}"/>
    <dgm:cxn modelId="{9C8EBDAE-0712-4353-9A66-EBEBCFB072AD}" type="presOf" srcId="{A275F164-1713-4B9D-83C4-DC9824125490}" destId="{2B1ED787-6DEC-4C90-B865-AE50A8F5F58F}" srcOrd="0" destOrd="0" presId="urn:microsoft.com/office/officeart/2008/layout/VerticalCurvedList"/>
    <dgm:cxn modelId="{51C154F0-D01E-4942-8711-34B3DF4D7BD3}" srcId="{276E8DF1-7EC7-497D-AF9B-4EAB45E602AB}" destId="{11FE067E-DDFE-4883-B52E-2CE7D4BD5F91}" srcOrd="2" destOrd="0" parTransId="{D2AD7EE3-18B4-42D6-B2AD-58057E6D5686}" sibTransId="{01DD2C04-28DE-43FE-B6BB-E8BDD28F2481}"/>
    <dgm:cxn modelId="{C26C5ED6-E2C0-45A9-AA02-D22D36916263}" srcId="{276E8DF1-7EC7-497D-AF9B-4EAB45E602AB}" destId="{63969863-2187-44CC-9C24-540C2B854891}" srcOrd="1" destOrd="0" parTransId="{A522839C-63B7-48C8-B6FB-1493F1EEC960}" sibTransId="{02671238-4224-4C72-A549-85D067EE99AA}"/>
    <dgm:cxn modelId="{CCF14F79-C583-4848-BD5E-991E4C631764}" type="presOf" srcId="{11FE067E-DDFE-4883-B52E-2CE7D4BD5F91}" destId="{9D6ECEED-E6B7-4778-97BB-4C1BCD7EA945}" srcOrd="0" destOrd="0" presId="urn:microsoft.com/office/officeart/2008/layout/VerticalCurvedList"/>
    <dgm:cxn modelId="{7F27FBB8-AACA-4F4F-A8B8-EDB67F0704BC}" type="presOf" srcId="{276E8DF1-7EC7-497D-AF9B-4EAB45E602AB}" destId="{4CB5A369-7D8A-431C-B22D-D56D442E6522}" srcOrd="0" destOrd="0" presId="urn:microsoft.com/office/officeart/2008/layout/VerticalCurvedList"/>
    <dgm:cxn modelId="{9F54BE99-F1E9-4EF7-9B15-6C9AE0214049}" type="presOf" srcId="{63969863-2187-44CC-9C24-540C2B854891}" destId="{502B84AD-52BB-4BFD-AA9C-86FB37A0AE82}" srcOrd="0" destOrd="0" presId="urn:microsoft.com/office/officeart/2008/layout/VerticalCurvedList"/>
    <dgm:cxn modelId="{550F526D-EBAA-4725-9F0A-339881867A97}" type="presParOf" srcId="{4CB5A369-7D8A-431C-B22D-D56D442E6522}" destId="{E927296E-D534-4E9D-8DE5-C1769CF964BF}" srcOrd="0" destOrd="0" presId="urn:microsoft.com/office/officeart/2008/layout/VerticalCurvedList"/>
    <dgm:cxn modelId="{EE427DA7-1952-4C8D-B9C6-B91E2039279C}" type="presParOf" srcId="{E927296E-D534-4E9D-8DE5-C1769CF964BF}" destId="{3ECCA462-E305-408D-B0CC-8FA687BAA00D}" srcOrd="0" destOrd="0" presId="urn:microsoft.com/office/officeart/2008/layout/VerticalCurvedList"/>
    <dgm:cxn modelId="{D942355F-2FCB-4036-B829-0839DD108CC0}" type="presParOf" srcId="{3ECCA462-E305-408D-B0CC-8FA687BAA00D}" destId="{7F864D97-E9E0-4FC8-B320-639591AD7742}" srcOrd="0" destOrd="0" presId="urn:microsoft.com/office/officeart/2008/layout/VerticalCurvedList"/>
    <dgm:cxn modelId="{0D2AF591-0FB9-407D-AE08-21FCB7E0148D}" type="presParOf" srcId="{3ECCA462-E305-408D-B0CC-8FA687BAA00D}" destId="{C8D8C3BF-B927-40D5-BE69-77645466EF23}" srcOrd="1" destOrd="0" presId="urn:microsoft.com/office/officeart/2008/layout/VerticalCurvedList"/>
    <dgm:cxn modelId="{0FDFE494-E463-4588-BAEB-8CD3BC5BC674}" type="presParOf" srcId="{3ECCA462-E305-408D-B0CC-8FA687BAA00D}" destId="{3580021B-2D06-400C-BD1E-E559F7AC3784}" srcOrd="2" destOrd="0" presId="urn:microsoft.com/office/officeart/2008/layout/VerticalCurvedList"/>
    <dgm:cxn modelId="{D65D1504-FF36-44EF-93D9-C8251D44579F}" type="presParOf" srcId="{3ECCA462-E305-408D-B0CC-8FA687BAA00D}" destId="{39F4199A-64D5-4D69-B35F-298E7CF6D65F}" srcOrd="3" destOrd="0" presId="urn:microsoft.com/office/officeart/2008/layout/VerticalCurvedList"/>
    <dgm:cxn modelId="{03BE42DF-8D8A-4510-80DF-EFD4D62B2370}" type="presParOf" srcId="{E927296E-D534-4E9D-8DE5-C1769CF964BF}" destId="{2B1ED787-6DEC-4C90-B865-AE50A8F5F58F}" srcOrd="1" destOrd="0" presId="urn:microsoft.com/office/officeart/2008/layout/VerticalCurvedList"/>
    <dgm:cxn modelId="{E4EB34C8-DE39-4A57-92B1-866692A9126D}" type="presParOf" srcId="{E927296E-D534-4E9D-8DE5-C1769CF964BF}" destId="{8CBC837D-28FB-47B3-BDEE-BCDE556C10CF}" srcOrd="2" destOrd="0" presId="urn:microsoft.com/office/officeart/2008/layout/VerticalCurvedList"/>
    <dgm:cxn modelId="{C7616605-1B23-4EE0-9404-F5C907C68B0D}" type="presParOf" srcId="{8CBC837D-28FB-47B3-BDEE-BCDE556C10CF}" destId="{187B0AA0-60EE-48F8-AA09-C9FBDA00FDF9}" srcOrd="0" destOrd="0" presId="urn:microsoft.com/office/officeart/2008/layout/VerticalCurvedList"/>
    <dgm:cxn modelId="{B4A56D7E-5696-43C0-9D78-D65F8394A93B}" type="presParOf" srcId="{E927296E-D534-4E9D-8DE5-C1769CF964BF}" destId="{502B84AD-52BB-4BFD-AA9C-86FB37A0AE82}" srcOrd="3" destOrd="0" presId="urn:microsoft.com/office/officeart/2008/layout/VerticalCurvedList"/>
    <dgm:cxn modelId="{E2F53582-ECDC-4524-A217-3592A2248432}" type="presParOf" srcId="{E927296E-D534-4E9D-8DE5-C1769CF964BF}" destId="{FA23D7A5-C43D-408C-B055-C0D50466CD62}" srcOrd="4" destOrd="0" presId="urn:microsoft.com/office/officeart/2008/layout/VerticalCurvedList"/>
    <dgm:cxn modelId="{10C91AC6-0443-4914-B3FF-4EE8A5C02174}" type="presParOf" srcId="{FA23D7A5-C43D-408C-B055-C0D50466CD62}" destId="{938CB217-59BD-47F5-ADC5-F888911224C5}" srcOrd="0" destOrd="0" presId="urn:microsoft.com/office/officeart/2008/layout/VerticalCurvedList"/>
    <dgm:cxn modelId="{5D15579C-29DC-4282-84A3-939DE78DE7E3}" type="presParOf" srcId="{E927296E-D534-4E9D-8DE5-C1769CF964BF}" destId="{9D6ECEED-E6B7-4778-97BB-4C1BCD7EA945}" srcOrd="5" destOrd="0" presId="urn:microsoft.com/office/officeart/2008/layout/VerticalCurvedList"/>
    <dgm:cxn modelId="{64EC7083-AD7A-468E-8698-68B823B91BCD}" type="presParOf" srcId="{E927296E-D534-4E9D-8DE5-C1769CF964BF}" destId="{1D6D421B-906B-4F55-9AE9-D2BE09B45729}" srcOrd="6" destOrd="0" presId="urn:microsoft.com/office/officeart/2008/layout/VerticalCurvedList"/>
    <dgm:cxn modelId="{A3C73053-5D1A-4180-8D9E-09628C7FA621}" type="presParOf" srcId="{1D6D421B-906B-4F55-9AE9-D2BE09B45729}" destId="{B496132D-4F65-4849-B5F4-B0FF48152E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26CB1E-9635-404B-890E-02B19C019BB5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49D029-8736-47AE-BFD9-12E374908E30}">
      <dgm:prSet phldrT="[Text]"/>
      <dgm:spPr/>
      <dgm:t>
        <a:bodyPr/>
        <a:lstStyle/>
        <a:p>
          <a:r>
            <a:rPr lang="en-US" dirty="0" smtClean="0"/>
            <a:t>Machine learning is an application of artificial intelligence (AI) that provides systems the ability to automatically learn and improve from experience without being explicitly programmed</a:t>
          </a:r>
          <a:endParaRPr lang="en-US" dirty="0"/>
        </a:p>
      </dgm:t>
    </dgm:pt>
    <dgm:pt modelId="{37675712-1322-4C53-9EB7-B1FD05A06025}" type="parTrans" cxnId="{32231F50-D97B-46B4-A61A-EFE23FFE94D3}">
      <dgm:prSet/>
      <dgm:spPr/>
      <dgm:t>
        <a:bodyPr/>
        <a:lstStyle/>
        <a:p>
          <a:endParaRPr lang="en-US"/>
        </a:p>
      </dgm:t>
    </dgm:pt>
    <dgm:pt modelId="{CE412034-CCD8-4947-B8D6-47B4EDCF9D88}" type="sibTrans" cxnId="{32231F50-D97B-46B4-A61A-EFE23FFE94D3}">
      <dgm:prSet/>
      <dgm:spPr/>
      <dgm:t>
        <a:bodyPr/>
        <a:lstStyle/>
        <a:p>
          <a:endParaRPr lang="en-US"/>
        </a:p>
      </dgm:t>
    </dgm:pt>
    <dgm:pt modelId="{42585E33-6AB5-4301-A870-02273E14FBB1}">
      <dgm:prSet/>
      <dgm:spPr/>
      <dgm:t>
        <a:bodyPr/>
        <a:lstStyle/>
        <a:p>
          <a:r>
            <a:rPr lang="en-US" smtClean="0"/>
            <a:t>ML is a subset of artificial intelligence; in fact, it’s simply a technique for realizing AI</a:t>
          </a:r>
          <a:endParaRPr lang="en-US" dirty="0" smtClean="0"/>
        </a:p>
      </dgm:t>
    </dgm:pt>
    <dgm:pt modelId="{5212DFA0-0309-4E53-BC62-42C476ACB9A1}" type="parTrans" cxnId="{9D38FF4F-72A9-43ED-A0E5-38E56D7833BB}">
      <dgm:prSet/>
      <dgm:spPr/>
      <dgm:t>
        <a:bodyPr/>
        <a:lstStyle/>
        <a:p>
          <a:endParaRPr lang="en-US"/>
        </a:p>
      </dgm:t>
    </dgm:pt>
    <dgm:pt modelId="{23B46E83-165A-4D88-8D4A-0A6720984D99}" type="sibTrans" cxnId="{9D38FF4F-72A9-43ED-A0E5-38E56D7833BB}">
      <dgm:prSet/>
      <dgm:spPr/>
      <dgm:t>
        <a:bodyPr/>
        <a:lstStyle/>
        <a:p>
          <a:endParaRPr lang="en-US"/>
        </a:p>
      </dgm:t>
    </dgm:pt>
    <dgm:pt modelId="{8DE1C085-5383-4256-9552-B273C6972125}">
      <dgm:prSet/>
      <dgm:spPr/>
      <dgm:t>
        <a:bodyPr/>
        <a:lstStyle/>
        <a:p>
          <a:r>
            <a:rPr lang="en-US" smtClean="0"/>
            <a:t>It is a method of training algorithms such that they can learn how to make decisions.</a:t>
          </a:r>
          <a:endParaRPr lang="en-US" dirty="0"/>
        </a:p>
      </dgm:t>
    </dgm:pt>
    <dgm:pt modelId="{F6443221-004B-4B76-990D-9DC7121C17D3}" type="parTrans" cxnId="{7D080580-A9FB-49AB-964D-CE040382FBB0}">
      <dgm:prSet/>
      <dgm:spPr/>
      <dgm:t>
        <a:bodyPr/>
        <a:lstStyle/>
        <a:p>
          <a:endParaRPr lang="en-US"/>
        </a:p>
      </dgm:t>
    </dgm:pt>
    <dgm:pt modelId="{9C65E804-F88A-4091-87ED-C478D4950559}" type="sibTrans" cxnId="{7D080580-A9FB-49AB-964D-CE040382FBB0}">
      <dgm:prSet/>
      <dgm:spPr/>
      <dgm:t>
        <a:bodyPr/>
        <a:lstStyle/>
        <a:p>
          <a:endParaRPr lang="en-US"/>
        </a:p>
      </dgm:t>
    </dgm:pt>
    <dgm:pt modelId="{EFEA4481-1D65-4192-A1DA-3538DE4A0A58}">
      <dgm:prSet/>
      <dgm:spPr/>
      <dgm:t>
        <a:bodyPr/>
        <a:lstStyle/>
        <a:p>
          <a:r>
            <a:rPr lang="en-US" smtClean="0"/>
            <a:t>Supervised Learning</a:t>
          </a:r>
          <a:endParaRPr lang="en-US" dirty="0"/>
        </a:p>
      </dgm:t>
    </dgm:pt>
    <dgm:pt modelId="{5B57468C-9864-40B7-AA0E-6FB293896DF7}" type="parTrans" cxnId="{DA047687-A735-4BC7-B55C-D9FC6FF33E00}">
      <dgm:prSet/>
      <dgm:spPr/>
      <dgm:t>
        <a:bodyPr/>
        <a:lstStyle/>
        <a:p>
          <a:endParaRPr lang="en-US"/>
        </a:p>
      </dgm:t>
    </dgm:pt>
    <dgm:pt modelId="{340FA7A7-C9E9-427A-B584-1ED5232A3A0E}" type="sibTrans" cxnId="{DA047687-A735-4BC7-B55C-D9FC6FF33E00}">
      <dgm:prSet/>
      <dgm:spPr/>
      <dgm:t>
        <a:bodyPr/>
        <a:lstStyle/>
        <a:p>
          <a:endParaRPr lang="en-US"/>
        </a:p>
      </dgm:t>
    </dgm:pt>
    <dgm:pt modelId="{99317D52-9355-4B55-B5CB-A047AB912DD7}">
      <dgm:prSet/>
      <dgm:spPr/>
      <dgm:t>
        <a:bodyPr/>
        <a:lstStyle/>
        <a:p>
          <a:r>
            <a:rPr lang="en-US" smtClean="0"/>
            <a:t>Unsupervised Learning </a:t>
          </a:r>
          <a:endParaRPr lang="en-US" dirty="0"/>
        </a:p>
      </dgm:t>
    </dgm:pt>
    <dgm:pt modelId="{A15DFD90-5F1C-4DF0-BB67-838F8203CA50}" type="parTrans" cxnId="{A38E694F-E5E8-44CE-AB09-282D69685337}">
      <dgm:prSet/>
      <dgm:spPr/>
      <dgm:t>
        <a:bodyPr/>
        <a:lstStyle/>
        <a:p>
          <a:endParaRPr lang="en-US"/>
        </a:p>
      </dgm:t>
    </dgm:pt>
    <dgm:pt modelId="{45A30862-5432-4274-A7ED-32E64B12131C}" type="sibTrans" cxnId="{A38E694F-E5E8-44CE-AB09-282D69685337}">
      <dgm:prSet/>
      <dgm:spPr/>
      <dgm:t>
        <a:bodyPr/>
        <a:lstStyle/>
        <a:p>
          <a:endParaRPr lang="en-US"/>
        </a:p>
      </dgm:t>
    </dgm:pt>
    <dgm:pt modelId="{DFF92517-6CAC-4EA1-8BDC-E0D37328E9A7}" type="pres">
      <dgm:prSet presAssocID="{0526CB1E-9635-404B-890E-02B19C019B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224D25-4036-4BCB-BF55-E1B66970B68E}" type="pres">
      <dgm:prSet presAssocID="{8DE1C085-5383-4256-9552-B273C6972125}" presName="boxAndChildren" presStyleCnt="0"/>
      <dgm:spPr/>
    </dgm:pt>
    <dgm:pt modelId="{1F61BB09-CCCC-41A2-8F3F-0DCCA7506449}" type="pres">
      <dgm:prSet presAssocID="{8DE1C085-5383-4256-9552-B273C6972125}" presName="parentTextBox" presStyleLbl="node1" presStyleIdx="0" presStyleCnt="3"/>
      <dgm:spPr/>
      <dgm:t>
        <a:bodyPr/>
        <a:lstStyle/>
        <a:p>
          <a:endParaRPr lang="en-US"/>
        </a:p>
      </dgm:t>
    </dgm:pt>
    <dgm:pt modelId="{297BDD9F-A456-4FD7-BB70-8F2113709654}" type="pres">
      <dgm:prSet presAssocID="{8DE1C085-5383-4256-9552-B273C6972125}" presName="entireBox" presStyleLbl="node1" presStyleIdx="0" presStyleCnt="3"/>
      <dgm:spPr/>
      <dgm:t>
        <a:bodyPr/>
        <a:lstStyle/>
        <a:p>
          <a:endParaRPr lang="en-US"/>
        </a:p>
      </dgm:t>
    </dgm:pt>
    <dgm:pt modelId="{35F52993-4E8A-4822-ACCB-C6C8B8B27A2C}" type="pres">
      <dgm:prSet presAssocID="{8DE1C085-5383-4256-9552-B273C6972125}" presName="descendantBox" presStyleCnt="0"/>
      <dgm:spPr/>
    </dgm:pt>
    <dgm:pt modelId="{E24205CD-D949-4517-A58E-217E4A6C11CE}" type="pres">
      <dgm:prSet presAssocID="{EFEA4481-1D65-4192-A1DA-3538DE4A0A58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8BF5-7B97-402B-B3D2-5C3D903E9822}" type="pres">
      <dgm:prSet presAssocID="{99317D52-9355-4B55-B5CB-A047AB912DD7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87DDF-4D93-4D1E-AF27-FE4043F4B29B}" type="pres">
      <dgm:prSet presAssocID="{23B46E83-165A-4D88-8D4A-0A6720984D99}" presName="sp" presStyleCnt="0"/>
      <dgm:spPr/>
    </dgm:pt>
    <dgm:pt modelId="{CE2426FD-15A6-4039-935C-09CCC4C4833D}" type="pres">
      <dgm:prSet presAssocID="{42585E33-6AB5-4301-A870-02273E14FBB1}" presName="arrowAndChildren" presStyleCnt="0"/>
      <dgm:spPr/>
    </dgm:pt>
    <dgm:pt modelId="{512C223E-E348-4D52-BECD-8E9D7B526562}" type="pres">
      <dgm:prSet presAssocID="{42585E33-6AB5-4301-A870-02273E14FBB1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F8D72BF-C089-4600-8E07-15230799B527}" type="pres">
      <dgm:prSet presAssocID="{CE412034-CCD8-4947-B8D6-47B4EDCF9D88}" presName="sp" presStyleCnt="0"/>
      <dgm:spPr/>
    </dgm:pt>
    <dgm:pt modelId="{DCCBD7A0-ECA8-42B6-9608-91AB87CC4FE0}" type="pres">
      <dgm:prSet presAssocID="{B249D029-8736-47AE-BFD9-12E374908E30}" presName="arrowAndChildren" presStyleCnt="0"/>
      <dgm:spPr/>
    </dgm:pt>
    <dgm:pt modelId="{E7687266-9BE5-4B4A-BBCD-1FDDC22087F4}" type="pres">
      <dgm:prSet presAssocID="{B249D029-8736-47AE-BFD9-12E374908E30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D612010A-93EC-40E2-A9C8-3B004523149F}" type="presOf" srcId="{99317D52-9355-4B55-B5CB-A047AB912DD7}" destId="{0A4C8BF5-7B97-402B-B3D2-5C3D903E9822}" srcOrd="0" destOrd="0" presId="urn:microsoft.com/office/officeart/2005/8/layout/process4"/>
    <dgm:cxn modelId="{7D080580-A9FB-49AB-964D-CE040382FBB0}" srcId="{0526CB1E-9635-404B-890E-02B19C019BB5}" destId="{8DE1C085-5383-4256-9552-B273C6972125}" srcOrd="2" destOrd="0" parTransId="{F6443221-004B-4B76-990D-9DC7121C17D3}" sibTransId="{9C65E804-F88A-4091-87ED-C478D4950559}"/>
    <dgm:cxn modelId="{32231F50-D97B-46B4-A61A-EFE23FFE94D3}" srcId="{0526CB1E-9635-404B-890E-02B19C019BB5}" destId="{B249D029-8736-47AE-BFD9-12E374908E30}" srcOrd="0" destOrd="0" parTransId="{37675712-1322-4C53-9EB7-B1FD05A06025}" sibTransId="{CE412034-CCD8-4947-B8D6-47B4EDCF9D88}"/>
    <dgm:cxn modelId="{DA047687-A735-4BC7-B55C-D9FC6FF33E00}" srcId="{8DE1C085-5383-4256-9552-B273C6972125}" destId="{EFEA4481-1D65-4192-A1DA-3538DE4A0A58}" srcOrd="0" destOrd="0" parTransId="{5B57468C-9864-40B7-AA0E-6FB293896DF7}" sibTransId="{340FA7A7-C9E9-427A-B584-1ED5232A3A0E}"/>
    <dgm:cxn modelId="{CFC0BBFA-2C42-4931-9C57-0BEA18B75C99}" type="presOf" srcId="{42585E33-6AB5-4301-A870-02273E14FBB1}" destId="{512C223E-E348-4D52-BECD-8E9D7B526562}" srcOrd="0" destOrd="0" presId="urn:microsoft.com/office/officeart/2005/8/layout/process4"/>
    <dgm:cxn modelId="{2E02AC7F-D11C-4299-A046-2B44642BAD4E}" type="presOf" srcId="{EFEA4481-1D65-4192-A1DA-3538DE4A0A58}" destId="{E24205CD-D949-4517-A58E-217E4A6C11CE}" srcOrd="0" destOrd="0" presId="urn:microsoft.com/office/officeart/2005/8/layout/process4"/>
    <dgm:cxn modelId="{5C1140B0-5CE1-42C1-9396-89C4F86FB9BE}" type="presOf" srcId="{B249D029-8736-47AE-BFD9-12E374908E30}" destId="{E7687266-9BE5-4B4A-BBCD-1FDDC22087F4}" srcOrd="0" destOrd="0" presId="urn:microsoft.com/office/officeart/2005/8/layout/process4"/>
    <dgm:cxn modelId="{B29454A6-53E9-4E8D-80EA-09C8A86E66E2}" type="presOf" srcId="{0526CB1E-9635-404B-890E-02B19C019BB5}" destId="{DFF92517-6CAC-4EA1-8BDC-E0D37328E9A7}" srcOrd="0" destOrd="0" presId="urn:microsoft.com/office/officeart/2005/8/layout/process4"/>
    <dgm:cxn modelId="{917C8F4B-176A-4444-B02D-ABE4909A186A}" type="presOf" srcId="{8DE1C085-5383-4256-9552-B273C6972125}" destId="{1F61BB09-CCCC-41A2-8F3F-0DCCA7506449}" srcOrd="0" destOrd="0" presId="urn:microsoft.com/office/officeart/2005/8/layout/process4"/>
    <dgm:cxn modelId="{5736AE2E-5539-42ED-9586-B5CA3CC0A45D}" type="presOf" srcId="{8DE1C085-5383-4256-9552-B273C6972125}" destId="{297BDD9F-A456-4FD7-BB70-8F2113709654}" srcOrd="1" destOrd="0" presId="urn:microsoft.com/office/officeart/2005/8/layout/process4"/>
    <dgm:cxn modelId="{A38E694F-E5E8-44CE-AB09-282D69685337}" srcId="{8DE1C085-5383-4256-9552-B273C6972125}" destId="{99317D52-9355-4B55-B5CB-A047AB912DD7}" srcOrd="1" destOrd="0" parTransId="{A15DFD90-5F1C-4DF0-BB67-838F8203CA50}" sibTransId="{45A30862-5432-4274-A7ED-32E64B12131C}"/>
    <dgm:cxn modelId="{9D38FF4F-72A9-43ED-A0E5-38E56D7833BB}" srcId="{0526CB1E-9635-404B-890E-02B19C019BB5}" destId="{42585E33-6AB5-4301-A870-02273E14FBB1}" srcOrd="1" destOrd="0" parTransId="{5212DFA0-0309-4E53-BC62-42C476ACB9A1}" sibTransId="{23B46E83-165A-4D88-8D4A-0A6720984D99}"/>
    <dgm:cxn modelId="{D061736F-2F26-4D2D-BBAC-781574E79C39}" type="presParOf" srcId="{DFF92517-6CAC-4EA1-8BDC-E0D37328E9A7}" destId="{21224D25-4036-4BCB-BF55-E1B66970B68E}" srcOrd="0" destOrd="0" presId="urn:microsoft.com/office/officeart/2005/8/layout/process4"/>
    <dgm:cxn modelId="{DE4A0257-CA48-4841-A7D4-9869CCDA9DB5}" type="presParOf" srcId="{21224D25-4036-4BCB-BF55-E1B66970B68E}" destId="{1F61BB09-CCCC-41A2-8F3F-0DCCA7506449}" srcOrd="0" destOrd="0" presId="urn:microsoft.com/office/officeart/2005/8/layout/process4"/>
    <dgm:cxn modelId="{57851FA5-ABDA-468C-9A60-D881B413D3F9}" type="presParOf" srcId="{21224D25-4036-4BCB-BF55-E1B66970B68E}" destId="{297BDD9F-A456-4FD7-BB70-8F2113709654}" srcOrd="1" destOrd="0" presId="urn:microsoft.com/office/officeart/2005/8/layout/process4"/>
    <dgm:cxn modelId="{837463AE-3DC9-42B3-97A0-8DD61C47A336}" type="presParOf" srcId="{21224D25-4036-4BCB-BF55-E1B66970B68E}" destId="{35F52993-4E8A-4822-ACCB-C6C8B8B27A2C}" srcOrd="2" destOrd="0" presId="urn:microsoft.com/office/officeart/2005/8/layout/process4"/>
    <dgm:cxn modelId="{FCB5415D-006B-44E6-AC16-75531D2BB284}" type="presParOf" srcId="{35F52993-4E8A-4822-ACCB-C6C8B8B27A2C}" destId="{E24205CD-D949-4517-A58E-217E4A6C11CE}" srcOrd="0" destOrd="0" presId="urn:microsoft.com/office/officeart/2005/8/layout/process4"/>
    <dgm:cxn modelId="{B5188F7B-CF8C-450C-9A8C-1CDC40967FEF}" type="presParOf" srcId="{35F52993-4E8A-4822-ACCB-C6C8B8B27A2C}" destId="{0A4C8BF5-7B97-402B-B3D2-5C3D903E9822}" srcOrd="1" destOrd="0" presId="urn:microsoft.com/office/officeart/2005/8/layout/process4"/>
    <dgm:cxn modelId="{35610B83-6BF8-4998-989C-84D3A5C1A228}" type="presParOf" srcId="{DFF92517-6CAC-4EA1-8BDC-E0D37328E9A7}" destId="{01987DDF-4D93-4D1E-AF27-FE4043F4B29B}" srcOrd="1" destOrd="0" presId="urn:microsoft.com/office/officeart/2005/8/layout/process4"/>
    <dgm:cxn modelId="{FBD04A12-32BA-4A1C-96FF-69A72F93B3C7}" type="presParOf" srcId="{DFF92517-6CAC-4EA1-8BDC-E0D37328E9A7}" destId="{CE2426FD-15A6-4039-935C-09CCC4C4833D}" srcOrd="2" destOrd="0" presId="urn:microsoft.com/office/officeart/2005/8/layout/process4"/>
    <dgm:cxn modelId="{6667D5BC-1765-4E09-A3F2-B7B57746B1B0}" type="presParOf" srcId="{CE2426FD-15A6-4039-935C-09CCC4C4833D}" destId="{512C223E-E348-4D52-BECD-8E9D7B526562}" srcOrd="0" destOrd="0" presId="urn:microsoft.com/office/officeart/2005/8/layout/process4"/>
    <dgm:cxn modelId="{50D58EA1-4BBC-41D1-93A1-097F48F21E63}" type="presParOf" srcId="{DFF92517-6CAC-4EA1-8BDC-E0D37328E9A7}" destId="{9F8D72BF-C089-4600-8E07-15230799B527}" srcOrd="3" destOrd="0" presId="urn:microsoft.com/office/officeart/2005/8/layout/process4"/>
    <dgm:cxn modelId="{7949B906-C5B4-465C-BF91-8D92EAF8A2BF}" type="presParOf" srcId="{DFF92517-6CAC-4EA1-8BDC-E0D37328E9A7}" destId="{DCCBD7A0-ECA8-42B6-9608-91AB87CC4FE0}" srcOrd="4" destOrd="0" presId="urn:microsoft.com/office/officeart/2005/8/layout/process4"/>
    <dgm:cxn modelId="{EEF1534C-438B-4F6C-9CEA-342F81645E45}" type="presParOf" srcId="{DCCBD7A0-ECA8-42B6-9608-91AB87CC4FE0}" destId="{E7687266-9BE5-4B4A-BBCD-1FDDC22087F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793B51-ADB7-4613-856A-3F893E900A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2D0437-8D4F-4697-B41C-14CEB3339100}">
      <dgm:prSet/>
      <dgm:spPr/>
      <dgm:t>
        <a:bodyPr/>
        <a:lstStyle/>
        <a:p>
          <a:pPr rtl="0"/>
          <a:r>
            <a:rPr lang="en-US" smtClean="0"/>
            <a:t>Deep Learning is a subfield of machine learning concerned with algorithms</a:t>
          </a:r>
          <a:endParaRPr lang="en-US"/>
        </a:p>
      </dgm:t>
    </dgm:pt>
    <dgm:pt modelId="{177D41A0-4202-4CFD-9091-DD5ADB27F4DF}" type="parTrans" cxnId="{48F34342-5AEC-4DC7-ADEB-25C636F56FF9}">
      <dgm:prSet/>
      <dgm:spPr/>
      <dgm:t>
        <a:bodyPr/>
        <a:lstStyle/>
        <a:p>
          <a:endParaRPr lang="en-US"/>
        </a:p>
      </dgm:t>
    </dgm:pt>
    <dgm:pt modelId="{0DCA6A49-1E4C-4608-BC4E-977AF9C11A8D}" type="sibTrans" cxnId="{48F34342-5AEC-4DC7-ADEB-25C636F56FF9}">
      <dgm:prSet/>
      <dgm:spPr/>
      <dgm:t>
        <a:bodyPr/>
        <a:lstStyle/>
        <a:p>
          <a:endParaRPr lang="en-US"/>
        </a:p>
      </dgm:t>
    </dgm:pt>
    <dgm:pt modelId="{F5DD5EA4-A924-4D8C-B092-91765093DDC9}">
      <dgm:prSet/>
      <dgm:spPr/>
      <dgm:t>
        <a:bodyPr/>
        <a:lstStyle/>
        <a:p>
          <a:pPr rtl="0"/>
          <a:r>
            <a:rPr lang="en-US" smtClean="0"/>
            <a:t>Inspired by the structure and function of the neurons in brain called Artificial Neural Networks (ANN).</a:t>
          </a:r>
          <a:endParaRPr lang="en-US"/>
        </a:p>
      </dgm:t>
    </dgm:pt>
    <dgm:pt modelId="{30507426-4DE4-40BB-9007-8A9D54A36AE6}" type="parTrans" cxnId="{931D59BD-0D95-4CBF-B6DF-789F5D3724D8}">
      <dgm:prSet/>
      <dgm:spPr/>
      <dgm:t>
        <a:bodyPr/>
        <a:lstStyle/>
        <a:p>
          <a:endParaRPr lang="en-US"/>
        </a:p>
      </dgm:t>
    </dgm:pt>
    <dgm:pt modelId="{DA35CE58-86C3-4D21-AAED-118BBF3ADCFF}" type="sibTrans" cxnId="{931D59BD-0D95-4CBF-B6DF-789F5D3724D8}">
      <dgm:prSet/>
      <dgm:spPr/>
      <dgm:t>
        <a:bodyPr/>
        <a:lstStyle/>
        <a:p>
          <a:endParaRPr lang="en-US"/>
        </a:p>
      </dgm:t>
    </dgm:pt>
    <dgm:pt modelId="{323F6AC9-1450-4D0E-B576-789C193BCDDD}">
      <dgm:prSet/>
      <dgm:spPr/>
      <dgm:t>
        <a:bodyPr/>
        <a:lstStyle/>
        <a:p>
          <a:pPr rtl="0"/>
          <a:r>
            <a:rPr lang="en-US" dirty="0" smtClean="0"/>
            <a:t>Deep Learning algorithm takes longer time to train due to large number of parameters</a:t>
          </a:r>
          <a:endParaRPr lang="en-US" dirty="0"/>
        </a:p>
      </dgm:t>
    </dgm:pt>
    <dgm:pt modelId="{7E9E795D-88F7-4BE3-9807-43595E180DC8}" type="parTrans" cxnId="{89E60134-9087-4CD3-AE7E-BCBC945F617E}">
      <dgm:prSet/>
      <dgm:spPr/>
      <dgm:t>
        <a:bodyPr/>
        <a:lstStyle/>
        <a:p>
          <a:endParaRPr lang="en-US"/>
        </a:p>
      </dgm:t>
    </dgm:pt>
    <dgm:pt modelId="{A271659C-8CE6-4296-937F-A0CF39E9E53D}" type="sibTrans" cxnId="{89E60134-9087-4CD3-AE7E-BCBC945F617E}">
      <dgm:prSet/>
      <dgm:spPr/>
      <dgm:t>
        <a:bodyPr/>
        <a:lstStyle/>
        <a:p>
          <a:endParaRPr lang="en-US"/>
        </a:p>
      </dgm:t>
    </dgm:pt>
    <dgm:pt modelId="{408C64A6-8F57-4707-B2F5-F762F496B25A}">
      <dgm:prSet/>
      <dgm:spPr/>
      <dgm:t>
        <a:bodyPr/>
        <a:lstStyle/>
        <a:p>
          <a:pPr rtl="0"/>
          <a:r>
            <a:rPr lang="en-US" dirty="0" smtClean="0"/>
            <a:t>Interpretability - it gives quite excellent and is near human performance, does not reveal why</a:t>
          </a:r>
          <a:endParaRPr lang="en-US" dirty="0"/>
        </a:p>
      </dgm:t>
    </dgm:pt>
    <dgm:pt modelId="{2EA0E65C-BEE7-47AC-B0F4-DE305289B8C6}" type="parTrans" cxnId="{B99DE441-F199-469B-A404-73317D1DF832}">
      <dgm:prSet/>
      <dgm:spPr/>
      <dgm:t>
        <a:bodyPr/>
        <a:lstStyle/>
        <a:p>
          <a:endParaRPr lang="en-US"/>
        </a:p>
      </dgm:t>
    </dgm:pt>
    <dgm:pt modelId="{AF430068-76CE-4AF3-AE94-D53E8079B671}" type="sibTrans" cxnId="{B99DE441-F199-469B-A404-73317D1DF832}">
      <dgm:prSet/>
      <dgm:spPr/>
      <dgm:t>
        <a:bodyPr/>
        <a:lstStyle/>
        <a:p>
          <a:endParaRPr lang="en-US"/>
        </a:p>
      </dgm:t>
    </dgm:pt>
    <dgm:pt modelId="{21D08FFA-1573-4568-BAA0-8C5D166D1017}" type="pres">
      <dgm:prSet presAssocID="{3C793B51-ADB7-4613-856A-3F893E900A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115D63-A27A-4DCD-8163-F8A3C8153E85}" type="pres">
      <dgm:prSet presAssocID="{612D0437-8D4F-4697-B41C-14CEB333910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A4F81-2FAC-4CFF-9AB1-949D6E4CE75C}" type="pres">
      <dgm:prSet presAssocID="{0DCA6A49-1E4C-4608-BC4E-977AF9C11A8D}" presName="spacer" presStyleCnt="0"/>
      <dgm:spPr/>
    </dgm:pt>
    <dgm:pt modelId="{A7F77908-A5C4-43ED-AECB-DD8C97FB4E10}" type="pres">
      <dgm:prSet presAssocID="{F5DD5EA4-A924-4D8C-B092-91765093DDC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27891-592C-41B4-B9C3-3BF30A0A38AA}" type="pres">
      <dgm:prSet presAssocID="{DA35CE58-86C3-4D21-AAED-118BBF3ADCFF}" presName="spacer" presStyleCnt="0"/>
      <dgm:spPr/>
    </dgm:pt>
    <dgm:pt modelId="{D3E6510B-0AFF-4130-A964-FA751DC54175}" type="pres">
      <dgm:prSet presAssocID="{323F6AC9-1450-4D0E-B576-789C193BCDD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D4C32-1B05-434C-B76C-9674E8ECE572}" type="pres">
      <dgm:prSet presAssocID="{A271659C-8CE6-4296-937F-A0CF39E9E53D}" presName="spacer" presStyleCnt="0"/>
      <dgm:spPr/>
    </dgm:pt>
    <dgm:pt modelId="{520F9D4C-2E69-43EB-B34E-F45043D7A11F}" type="pres">
      <dgm:prSet presAssocID="{408C64A6-8F57-4707-B2F5-F762F496B25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E60134-9087-4CD3-AE7E-BCBC945F617E}" srcId="{3C793B51-ADB7-4613-856A-3F893E900A3C}" destId="{323F6AC9-1450-4D0E-B576-789C193BCDDD}" srcOrd="2" destOrd="0" parTransId="{7E9E795D-88F7-4BE3-9807-43595E180DC8}" sibTransId="{A271659C-8CE6-4296-937F-A0CF39E9E53D}"/>
    <dgm:cxn modelId="{B99DE441-F199-469B-A404-73317D1DF832}" srcId="{3C793B51-ADB7-4613-856A-3F893E900A3C}" destId="{408C64A6-8F57-4707-B2F5-F762F496B25A}" srcOrd="3" destOrd="0" parTransId="{2EA0E65C-BEE7-47AC-B0F4-DE305289B8C6}" sibTransId="{AF430068-76CE-4AF3-AE94-D53E8079B671}"/>
    <dgm:cxn modelId="{ABF0D77B-4B3A-4F85-BD2D-A9E99B0AD6AA}" type="presOf" srcId="{612D0437-8D4F-4697-B41C-14CEB3339100}" destId="{8B115D63-A27A-4DCD-8163-F8A3C8153E85}" srcOrd="0" destOrd="0" presId="urn:microsoft.com/office/officeart/2005/8/layout/vList2"/>
    <dgm:cxn modelId="{931D59BD-0D95-4CBF-B6DF-789F5D3724D8}" srcId="{3C793B51-ADB7-4613-856A-3F893E900A3C}" destId="{F5DD5EA4-A924-4D8C-B092-91765093DDC9}" srcOrd="1" destOrd="0" parTransId="{30507426-4DE4-40BB-9007-8A9D54A36AE6}" sibTransId="{DA35CE58-86C3-4D21-AAED-118BBF3ADCFF}"/>
    <dgm:cxn modelId="{48F34342-5AEC-4DC7-ADEB-25C636F56FF9}" srcId="{3C793B51-ADB7-4613-856A-3F893E900A3C}" destId="{612D0437-8D4F-4697-B41C-14CEB3339100}" srcOrd="0" destOrd="0" parTransId="{177D41A0-4202-4CFD-9091-DD5ADB27F4DF}" sibTransId="{0DCA6A49-1E4C-4608-BC4E-977AF9C11A8D}"/>
    <dgm:cxn modelId="{455E4123-2A28-406E-9D5D-6001BA6A642C}" type="presOf" srcId="{3C793B51-ADB7-4613-856A-3F893E900A3C}" destId="{21D08FFA-1573-4568-BAA0-8C5D166D1017}" srcOrd="0" destOrd="0" presId="urn:microsoft.com/office/officeart/2005/8/layout/vList2"/>
    <dgm:cxn modelId="{E3DD777D-1F39-4BB4-BF52-3D1658E8662D}" type="presOf" srcId="{F5DD5EA4-A924-4D8C-B092-91765093DDC9}" destId="{A7F77908-A5C4-43ED-AECB-DD8C97FB4E10}" srcOrd="0" destOrd="0" presId="urn:microsoft.com/office/officeart/2005/8/layout/vList2"/>
    <dgm:cxn modelId="{B08523FD-0789-4454-8909-018DC497313A}" type="presOf" srcId="{408C64A6-8F57-4707-B2F5-F762F496B25A}" destId="{520F9D4C-2E69-43EB-B34E-F45043D7A11F}" srcOrd="0" destOrd="0" presId="urn:microsoft.com/office/officeart/2005/8/layout/vList2"/>
    <dgm:cxn modelId="{62CD1C92-EE8E-4527-9123-62EE8B26F4C4}" type="presOf" srcId="{323F6AC9-1450-4D0E-B576-789C193BCDDD}" destId="{D3E6510B-0AFF-4130-A964-FA751DC54175}" srcOrd="0" destOrd="0" presId="urn:microsoft.com/office/officeart/2005/8/layout/vList2"/>
    <dgm:cxn modelId="{342589B7-0B5A-4C75-B935-A89572686632}" type="presParOf" srcId="{21D08FFA-1573-4568-BAA0-8C5D166D1017}" destId="{8B115D63-A27A-4DCD-8163-F8A3C8153E85}" srcOrd="0" destOrd="0" presId="urn:microsoft.com/office/officeart/2005/8/layout/vList2"/>
    <dgm:cxn modelId="{E15DAE75-BE53-4472-B0A3-F32F68C7F90D}" type="presParOf" srcId="{21D08FFA-1573-4568-BAA0-8C5D166D1017}" destId="{AE7A4F81-2FAC-4CFF-9AB1-949D6E4CE75C}" srcOrd="1" destOrd="0" presId="urn:microsoft.com/office/officeart/2005/8/layout/vList2"/>
    <dgm:cxn modelId="{20695467-9B37-48B4-8758-DDAEACAB2A03}" type="presParOf" srcId="{21D08FFA-1573-4568-BAA0-8C5D166D1017}" destId="{A7F77908-A5C4-43ED-AECB-DD8C97FB4E10}" srcOrd="2" destOrd="0" presId="urn:microsoft.com/office/officeart/2005/8/layout/vList2"/>
    <dgm:cxn modelId="{2C894B07-B839-455E-BC08-48AE519119D3}" type="presParOf" srcId="{21D08FFA-1573-4568-BAA0-8C5D166D1017}" destId="{E9A27891-592C-41B4-B9C3-3BF30A0A38AA}" srcOrd="3" destOrd="0" presId="urn:microsoft.com/office/officeart/2005/8/layout/vList2"/>
    <dgm:cxn modelId="{C48147DA-11A0-4DDB-B74F-BD349C14825B}" type="presParOf" srcId="{21D08FFA-1573-4568-BAA0-8C5D166D1017}" destId="{D3E6510B-0AFF-4130-A964-FA751DC54175}" srcOrd="4" destOrd="0" presId="urn:microsoft.com/office/officeart/2005/8/layout/vList2"/>
    <dgm:cxn modelId="{D4E8C85A-DAEB-4A2B-8790-1FE3A3F61874}" type="presParOf" srcId="{21D08FFA-1573-4568-BAA0-8C5D166D1017}" destId="{2F1D4C32-1B05-434C-B76C-9674E8ECE572}" srcOrd="5" destOrd="0" presId="urn:microsoft.com/office/officeart/2005/8/layout/vList2"/>
    <dgm:cxn modelId="{875FE8D2-A763-45A5-A995-A7973C609728}" type="presParOf" srcId="{21D08FFA-1573-4568-BAA0-8C5D166D1017}" destId="{520F9D4C-2E69-43EB-B34E-F45043D7A1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8C3BF-B927-40D5-BE69-77645466EF23}">
      <dsp:nvSpPr>
        <dsp:cNvPr id="0" name=""/>
        <dsp:cNvSpPr/>
      </dsp:nvSpPr>
      <dsp:spPr>
        <a:xfrm>
          <a:off x="-4019915" y="-617080"/>
          <a:ext cx="4790445" cy="4790445"/>
        </a:xfrm>
        <a:prstGeom prst="blockArc">
          <a:avLst>
            <a:gd name="adj1" fmla="val 18900000"/>
            <a:gd name="adj2" fmla="val 2700000"/>
            <a:gd name="adj3" fmla="val 4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ED787-6DEC-4C90-B865-AE50A8F5F58F}">
      <dsp:nvSpPr>
        <dsp:cNvPr id="0" name=""/>
        <dsp:cNvSpPr/>
      </dsp:nvSpPr>
      <dsp:spPr>
        <a:xfrm>
          <a:off x="495521" y="355628"/>
          <a:ext cx="10740528" cy="711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56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Artificial intelligence can be loosely interpreted to mean incorporating human intelligence to machines</a:t>
          </a:r>
          <a:endParaRPr lang="en-US" sz="2200" kern="1200" dirty="0"/>
        </a:p>
      </dsp:txBody>
      <dsp:txXfrm>
        <a:off x="495521" y="355628"/>
        <a:ext cx="10740528" cy="711256"/>
      </dsp:txXfrm>
    </dsp:sp>
    <dsp:sp modelId="{187B0AA0-60EE-48F8-AA09-C9FBDA00FDF9}">
      <dsp:nvSpPr>
        <dsp:cNvPr id="0" name=""/>
        <dsp:cNvSpPr/>
      </dsp:nvSpPr>
      <dsp:spPr>
        <a:xfrm>
          <a:off x="50985" y="266721"/>
          <a:ext cx="889071" cy="889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B84AD-52BB-4BFD-AA9C-86FB37A0AE82}">
      <dsp:nvSpPr>
        <dsp:cNvPr id="0" name=""/>
        <dsp:cNvSpPr/>
      </dsp:nvSpPr>
      <dsp:spPr>
        <a:xfrm>
          <a:off x="754063" y="1422513"/>
          <a:ext cx="10481986" cy="711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56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Sometimes called machine intelligence, is intelligence demonstrated by machines</a:t>
          </a:r>
        </a:p>
      </dsp:txBody>
      <dsp:txXfrm>
        <a:off x="754063" y="1422513"/>
        <a:ext cx="10481986" cy="711256"/>
      </dsp:txXfrm>
    </dsp:sp>
    <dsp:sp modelId="{938CB217-59BD-47F5-ADC5-F888911224C5}">
      <dsp:nvSpPr>
        <dsp:cNvPr id="0" name=""/>
        <dsp:cNvSpPr/>
      </dsp:nvSpPr>
      <dsp:spPr>
        <a:xfrm>
          <a:off x="309527" y="1333606"/>
          <a:ext cx="889071" cy="889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ECEED-E6B7-4778-97BB-4C1BCD7EA945}">
      <dsp:nvSpPr>
        <dsp:cNvPr id="0" name=""/>
        <dsp:cNvSpPr/>
      </dsp:nvSpPr>
      <dsp:spPr>
        <a:xfrm>
          <a:off x="495521" y="2489398"/>
          <a:ext cx="10740528" cy="711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56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Computers that mimic "cognitive" functions that humans associate with the human mind, such as "learning" and "problem solving"</a:t>
          </a:r>
          <a:endParaRPr lang="en-US" sz="2200" kern="1200" dirty="0" smtClean="0"/>
        </a:p>
      </dsp:txBody>
      <dsp:txXfrm>
        <a:off x="495521" y="2489398"/>
        <a:ext cx="10740528" cy="711256"/>
      </dsp:txXfrm>
    </dsp:sp>
    <dsp:sp modelId="{B496132D-4F65-4849-B5F4-B0FF48152E89}">
      <dsp:nvSpPr>
        <dsp:cNvPr id="0" name=""/>
        <dsp:cNvSpPr/>
      </dsp:nvSpPr>
      <dsp:spPr>
        <a:xfrm>
          <a:off x="50985" y="2400491"/>
          <a:ext cx="889071" cy="8890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BDD9F-A456-4FD7-BB70-8F2113709654}">
      <dsp:nvSpPr>
        <dsp:cNvPr id="0" name=""/>
        <dsp:cNvSpPr/>
      </dsp:nvSpPr>
      <dsp:spPr>
        <a:xfrm>
          <a:off x="0" y="3091943"/>
          <a:ext cx="11181907" cy="1014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It is a method of training algorithms such that they can learn how to make decisions.</a:t>
          </a:r>
          <a:endParaRPr lang="en-US" sz="2000" kern="1200" dirty="0"/>
        </a:p>
      </dsp:txBody>
      <dsp:txXfrm>
        <a:off x="0" y="3091943"/>
        <a:ext cx="11181907" cy="548016"/>
      </dsp:txXfrm>
    </dsp:sp>
    <dsp:sp modelId="{E24205CD-D949-4517-A58E-217E4A6C11CE}">
      <dsp:nvSpPr>
        <dsp:cNvPr id="0" name=""/>
        <dsp:cNvSpPr/>
      </dsp:nvSpPr>
      <dsp:spPr>
        <a:xfrm>
          <a:off x="0" y="3619663"/>
          <a:ext cx="5590953" cy="4668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Supervised Learning</a:t>
          </a:r>
          <a:endParaRPr lang="en-US" sz="2900" kern="1200" dirty="0"/>
        </a:p>
      </dsp:txBody>
      <dsp:txXfrm>
        <a:off x="0" y="3619663"/>
        <a:ext cx="5590953" cy="466828"/>
      </dsp:txXfrm>
    </dsp:sp>
    <dsp:sp modelId="{0A4C8BF5-7B97-402B-B3D2-5C3D903E9822}">
      <dsp:nvSpPr>
        <dsp:cNvPr id="0" name=""/>
        <dsp:cNvSpPr/>
      </dsp:nvSpPr>
      <dsp:spPr>
        <a:xfrm>
          <a:off x="5590953" y="3619663"/>
          <a:ext cx="5590953" cy="4668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Unsupervised Learning </a:t>
          </a:r>
          <a:endParaRPr lang="en-US" sz="2900" kern="1200" dirty="0"/>
        </a:p>
      </dsp:txBody>
      <dsp:txXfrm>
        <a:off x="5590953" y="3619663"/>
        <a:ext cx="5590953" cy="466828"/>
      </dsp:txXfrm>
    </dsp:sp>
    <dsp:sp modelId="{512C223E-E348-4D52-BECD-8E9D7B526562}">
      <dsp:nvSpPr>
        <dsp:cNvPr id="0" name=""/>
        <dsp:cNvSpPr/>
      </dsp:nvSpPr>
      <dsp:spPr>
        <a:xfrm rot="10800000">
          <a:off x="0" y="1546334"/>
          <a:ext cx="11181907" cy="156083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ML is a subset of artificial intelligence; in fact, it’s simply a technique for realizing AI</a:t>
          </a:r>
          <a:endParaRPr lang="en-US" sz="2000" kern="1200" dirty="0" smtClean="0"/>
        </a:p>
      </dsp:txBody>
      <dsp:txXfrm rot="10800000">
        <a:off x="0" y="1546334"/>
        <a:ext cx="11181907" cy="1014181"/>
      </dsp:txXfrm>
    </dsp:sp>
    <dsp:sp modelId="{E7687266-9BE5-4B4A-BBCD-1FDDC22087F4}">
      <dsp:nvSpPr>
        <dsp:cNvPr id="0" name=""/>
        <dsp:cNvSpPr/>
      </dsp:nvSpPr>
      <dsp:spPr>
        <a:xfrm rot="10800000">
          <a:off x="0" y="726"/>
          <a:ext cx="11181907" cy="156083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Machine learning is an application of artificial intelligence (AI) that provides systems the ability to automatically learn and improve from experience without being explicitly programmed</a:t>
          </a:r>
          <a:endParaRPr lang="en-US" sz="2000" kern="1200" dirty="0"/>
        </a:p>
      </dsp:txBody>
      <dsp:txXfrm rot="10800000">
        <a:off x="0" y="726"/>
        <a:ext cx="11181907" cy="1014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15D63-A27A-4DCD-8163-F8A3C8153E85}">
      <dsp:nvSpPr>
        <dsp:cNvPr id="0" name=""/>
        <dsp:cNvSpPr/>
      </dsp:nvSpPr>
      <dsp:spPr>
        <a:xfrm>
          <a:off x="0" y="151877"/>
          <a:ext cx="6753748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Deep Learning is a subfield of machine learning concerned with algorithms</a:t>
          </a:r>
          <a:endParaRPr lang="en-US" sz="2200" kern="1200"/>
        </a:p>
      </dsp:txBody>
      <dsp:txXfrm>
        <a:off x="41465" y="193342"/>
        <a:ext cx="6670818" cy="766490"/>
      </dsp:txXfrm>
    </dsp:sp>
    <dsp:sp modelId="{A7F77908-A5C4-43ED-AECB-DD8C97FB4E10}">
      <dsp:nvSpPr>
        <dsp:cNvPr id="0" name=""/>
        <dsp:cNvSpPr/>
      </dsp:nvSpPr>
      <dsp:spPr>
        <a:xfrm>
          <a:off x="0" y="1064657"/>
          <a:ext cx="6753748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Inspired by the structure and function of the neurons in brain called Artificial Neural Networks (ANN).</a:t>
          </a:r>
          <a:endParaRPr lang="en-US" sz="2200" kern="1200"/>
        </a:p>
      </dsp:txBody>
      <dsp:txXfrm>
        <a:off x="41465" y="1106122"/>
        <a:ext cx="6670818" cy="766490"/>
      </dsp:txXfrm>
    </dsp:sp>
    <dsp:sp modelId="{D3E6510B-0AFF-4130-A964-FA751DC54175}">
      <dsp:nvSpPr>
        <dsp:cNvPr id="0" name=""/>
        <dsp:cNvSpPr/>
      </dsp:nvSpPr>
      <dsp:spPr>
        <a:xfrm>
          <a:off x="0" y="1977437"/>
          <a:ext cx="6753748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Deep Learning algorithm takes longer time to train due to large number of parameters</a:t>
          </a:r>
          <a:endParaRPr lang="en-US" sz="2200" kern="1200" dirty="0"/>
        </a:p>
      </dsp:txBody>
      <dsp:txXfrm>
        <a:off x="41465" y="2018902"/>
        <a:ext cx="6670818" cy="766490"/>
      </dsp:txXfrm>
    </dsp:sp>
    <dsp:sp modelId="{520F9D4C-2E69-43EB-B34E-F45043D7A11F}">
      <dsp:nvSpPr>
        <dsp:cNvPr id="0" name=""/>
        <dsp:cNvSpPr/>
      </dsp:nvSpPr>
      <dsp:spPr>
        <a:xfrm>
          <a:off x="0" y="2890217"/>
          <a:ext cx="6753748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Interpretability - it gives quite excellent and is near human performance, does not reveal why</a:t>
          </a:r>
          <a:endParaRPr lang="en-US" sz="2200" kern="1200" dirty="0"/>
        </a:p>
      </dsp:txBody>
      <dsp:txXfrm>
        <a:off x="41465" y="2931682"/>
        <a:ext cx="6670818" cy="76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5A2C-1122-482F-930D-46C7FA6899C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218F2-94B7-4E4F-AC6C-BD268F4B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2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218F2-94B7-4E4F-AC6C-BD268F4B2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8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218F2-94B7-4E4F-AC6C-BD268F4B2B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0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218F2-94B7-4E4F-AC6C-BD268F4B2B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6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66978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2466977"/>
            <a:ext cx="121920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66977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- Limit this to just two lines only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- Limit it to just one line only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6477000"/>
            <a:ext cx="1404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© Mindtree limited 2014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01" y="832105"/>
            <a:ext cx="3263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82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320" y="1371601"/>
            <a:ext cx="2634567" cy="16373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86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98631" y="274639"/>
            <a:ext cx="163737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1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79378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India | USA | UK | Germany | Sweden | Belgium | France | Switzerland | UAE | Singapore | Australia | Japan | China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0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Colors to be used in the presentation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40191" y="1634491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RGB - 167.25.48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RGB - 227.114.34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8800" y="1634491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RGB - 199.210.138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RGB – 0.102.161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RGB - 77.79.83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RGB - 131.0.81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8221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Guidelines available at </a:t>
            </a:r>
          </a:p>
          <a:p>
            <a:pPr marL="0" marR="0" lvl="0" indent="0" algn="l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  <a:p>
            <a:pPr marL="0" marR="0" lvl="0" indent="0" algn="l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PeopleHub &gt; Microsites &gt;Marketing Hub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D4F53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139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lin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85" y="211137"/>
            <a:ext cx="10972800" cy="639763"/>
          </a:xfrm>
        </p:spPr>
        <p:txBody>
          <a:bodyPr>
            <a:normAutofit/>
          </a:bodyPr>
          <a:lstStyle>
            <a:lvl1pPr marL="0" indent="0">
              <a:defRPr sz="2667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952500"/>
            <a:ext cx="10972800" cy="1820563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120"/>
              </a:spcBef>
              <a:defRPr sz="2133"/>
            </a:lvl1pPr>
            <a:lvl2pPr>
              <a:lnSpc>
                <a:spcPct val="120000"/>
              </a:lnSpc>
              <a:spcBef>
                <a:spcPts val="1120"/>
              </a:spcBef>
              <a:defRPr sz="1867"/>
            </a:lvl2pPr>
            <a:lvl3pPr marL="609585" indent="-304792">
              <a:lnSpc>
                <a:spcPct val="120000"/>
              </a:lnSpc>
              <a:spcBef>
                <a:spcPts val="1120"/>
              </a:spcBef>
              <a:buSzPct val="80000"/>
              <a:buFont typeface="Arial" panose="020B0604020202020204" pitchFamily="34" charset="0"/>
              <a:buChar char="–"/>
              <a:defRPr sz="1600"/>
            </a:lvl3pPr>
            <a:lvl4pPr>
              <a:lnSpc>
                <a:spcPct val="120000"/>
              </a:lnSpc>
              <a:spcBef>
                <a:spcPts val="1120"/>
              </a:spcBef>
              <a:defRPr sz="1467"/>
            </a:lvl4pPr>
            <a:lvl5pPr>
              <a:lnSpc>
                <a:spcPct val="120000"/>
              </a:lnSpc>
              <a:spcBef>
                <a:spcPts val="1120"/>
              </a:spcBef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14C38-388E-44FB-ACE6-A63F756E4D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30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0480"/>
            <a:ext cx="12192000" cy="691896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09600" y="283304"/>
            <a:ext cx="3265113" cy="1012097"/>
            <a:chOff x="2330450" y="-4186361"/>
            <a:chExt cx="8245475" cy="2555875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594225" y="-3840286"/>
              <a:ext cx="4986338" cy="1023938"/>
            </a:xfrm>
            <a:custGeom>
              <a:avLst/>
              <a:gdLst>
                <a:gd name="T0" fmla="*/ 1038 w 1328"/>
                <a:gd name="T1" fmla="*/ 188 h 272"/>
                <a:gd name="T2" fmla="*/ 1125 w 1328"/>
                <a:gd name="T3" fmla="*/ 235 h 272"/>
                <a:gd name="T4" fmla="*/ 1136 w 1328"/>
                <a:gd name="T5" fmla="*/ 259 h 272"/>
                <a:gd name="T6" fmla="*/ 1006 w 1328"/>
                <a:gd name="T7" fmla="*/ 164 h 272"/>
                <a:gd name="T8" fmla="*/ 1149 w 1328"/>
                <a:gd name="T9" fmla="*/ 175 h 272"/>
                <a:gd name="T10" fmla="*/ 1038 w 1328"/>
                <a:gd name="T11" fmla="*/ 159 h 272"/>
                <a:gd name="T12" fmla="*/ 1119 w 1328"/>
                <a:gd name="T13" fmla="*/ 156 h 272"/>
                <a:gd name="T14" fmla="*/ 1216 w 1328"/>
                <a:gd name="T15" fmla="*/ 188 h 272"/>
                <a:gd name="T16" fmla="*/ 1303 w 1328"/>
                <a:gd name="T17" fmla="*/ 235 h 272"/>
                <a:gd name="T18" fmla="*/ 1314 w 1328"/>
                <a:gd name="T19" fmla="*/ 259 h 272"/>
                <a:gd name="T20" fmla="*/ 1184 w 1328"/>
                <a:gd name="T21" fmla="*/ 164 h 272"/>
                <a:gd name="T22" fmla="*/ 1328 w 1328"/>
                <a:gd name="T23" fmla="*/ 175 h 272"/>
                <a:gd name="T24" fmla="*/ 1216 w 1328"/>
                <a:gd name="T25" fmla="*/ 159 h 272"/>
                <a:gd name="T26" fmla="*/ 1297 w 1328"/>
                <a:gd name="T27" fmla="*/ 156 h 272"/>
                <a:gd name="T28" fmla="*/ 194 w 1328"/>
                <a:gd name="T29" fmla="*/ 9 h 272"/>
                <a:gd name="T30" fmla="*/ 15 w 1328"/>
                <a:gd name="T31" fmla="*/ 0 h 272"/>
                <a:gd name="T32" fmla="*/ 15 w 1328"/>
                <a:gd name="T33" fmla="*/ 272 h 272"/>
                <a:gd name="T34" fmla="*/ 97 w 1328"/>
                <a:gd name="T35" fmla="*/ 217 h 272"/>
                <a:gd name="T36" fmla="*/ 194 w 1328"/>
                <a:gd name="T37" fmla="*/ 73 h 272"/>
                <a:gd name="T38" fmla="*/ 225 w 1328"/>
                <a:gd name="T39" fmla="*/ 257 h 272"/>
                <a:gd name="T40" fmla="*/ 297 w 1328"/>
                <a:gd name="T41" fmla="*/ 7 h 272"/>
                <a:gd name="T42" fmla="*/ 316 w 1328"/>
                <a:gd name="T43" fmla="*/ 26 h 272"/>
                <a:gd name="T44" fmla="*/ 297 w 1328"/>
                <a:gd name="T45" fmla="*/ 84 h 272"/>
                <a:gd name="T46" fmla="*/ 297 w 1328"/>
                <a:gd name="T47" fmla="*/ 272 h 272"/>
                <a:gd name="T48" fmla="*/ 512 w 1328"/>
                <a:gd name="T49" fmla="*/ 150 h 272"/>
                <a:gd name="T50" fmla="*/ 368 w 1328"/>
                <a:gd name="T51" fmla="*/ 86 h 272"/>
                <a:gd name="T52" fmla="*/ 370 w 1328"/>
                <a:gd name="T53" fmla="*/ 133 h 272"/>
                <a:gd name="T54" fmla="*/ 402 w 1328"/>
                <a:gd name="T55" fmla="*/ 256 h 272"/>
                <a:gd name="T56" fmla="*/ 480 w 1328"/>
                <a:gd name="T57" fmla="*/ 153 h 272"/>
                <a:gd name="T58" fmla="*/ 512 w 1328"/>
                <a:gd name="T59" fmla="*/ 256 h 272"/>
                <a:gd name="T60" fmla="*/ 625 w 1328"/>
                <a:gd name="T61" fmla="*/ 272 h 272"/>
                <a:gd name="T62" fmla="*/ 622 w 1328"/>
                <a:gd name="T63" fmla="*/ 84 h 272"/>
                <a:gd name="T64" fmla="*/ 682 w 1328"/>
                <a:gd name="T65" fmla="*/ 6 h 272"/>
                <a:gd name="T66" fmla="*/ 714 w 1328"/>
                <a:gd name="T67" fmla="*/ 258 h 272"/>
                <a:gd name="T68" fmla="*/ 628 w 1328"/>
                <a:gd name="T69" fmla="*/ 111 h 272"/>
                <a:gd name="T70" fmla="*/ 629 w 1328"/>
                <a:gd name="T71" fmla="*/ 244 h 272"/>
                <a:gd name="T72" fmla="*/ 837 w 1328"/>
                <a:gd name="T73" fmla="*/ 270 h 272"/>
                <a:gd name="T74" fmla="*/ 829 w 1328"/>
                <a:gd name="T75" fmla="*/ 241 h 272"/>
                <a:gd name="T76" fmla="*/ 837 w 1328"/>
                <a:gd name="T77" fmla="*/ 113 h 272"/>
                <a:gd name="T78" fmla="*/ 794 w 1328"/>
                <a:gd name="T79" fmla="*/ 86 h 272"/>
                <a:gd name="T80" fmla="*/ 762 w 1328"/>
                <a:gd name="T81" fmla="*/ 48 h 272"/>
                <a:gd name="T82" fmla="*/ 734 w 1328"/>
                <a:gd name="T83" fmla="*/ 100 h 272"/>
                <a:gd name="T84" fmla="*/ 762 w 1328"/>
                <a:gd name="T85" fmla="*/ 191 h 272"/>
                <a:gd name="T86" fmla="*/ 887 w 1328"/>
                <a:gd name="T87" fmla="*/ 86 h 272"/>
                <a:gd name="T88" fmla="*/ 889 w 1328"/>
                <a:gd name="T89" fmla="*/ 133 h 272"/>
                <a:gd name="T90" fmla="*/ 921 w 1328"/>
                <a:gd name="T91" fmla="*/ 256 h 272"/>
                <a:gd name="T92" fmla="*/ 961 w 1328"/>
                <a:gd name="T93" fmla="*/ 114 h 272"/>
                <a:gd name="T94" fmla="*/ 999 w 1328"/>
                <a:gd name="T95" fmla="*/ 101 h 272"/>
                <a:gd name="T96" fmla="*/ 887 w 1328"/>
                <a:gd name="T97" fmla="*/ 8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28" h="272">
                  <a:moveTo>
                    <a:pt x="1149" y="175"/>
                  </a:moveTo>
                  <a:cubicBezTo>
                    <a:pt x="1149" y="182"/>
                    <a:pt x="1145" y="188"/>
                    <a:pt x="1137" y="188"/>
                  </a:cubicBezTo>
                  <a:cubicBezTo>
                    <a:pt x="1038" y="188"/>
                    <a:pt x="1038" y="188"/>
                    <a:pt x="1038" y="188"/>
                  </a:cubicBezTo>
                  <a:cubicBezTo>
                    <a:pt x="1038" y="193"/>
                    <a:pt x="1038" y="193"/>
                    <a:pt x="1038" y="193"/>
                  </a:cubicBezTo>
                  <a:cubicBezTo>
                    <a:pt x="1038" y="222"/>
                    <a:pt x="1050" y="245"/>
                    <a:pt x="1079" y="245"/>
                  </a:cubicBezTo>
                  <a:cubicBezTo>
                    <a:pt x="1097" y="245"/>
                    <a:pt x="1109" y="242"/>
                    <a:pt x="1125" y="235"/>
                  </a:cubicBezTo>
                  <a:cubicBezTo>
                    <a:pt x="1126" y="234"/>
                    <a:pt x="1128" y="233"/>
                    <a:pt x="1130" y="233"/>
                  </a:cubicBezTo>
                  <a:cubicBezTo>
                    <a:pt x="1138" y="233"/>
                    <a:pt x="1143" y="240"/>
                    <a:pt x="1143" y="247"/>
                  </a:cubicBezTo>
                  <a:cubicBezTo>
                    <a:pt x="1143" y="253"/>
                    <a:pt x="1140" y="256"/>
                    <a:pt x="1136" y="259"/>
                  </a:cubicBezTo>
                  <a:cubicBezTo>
                    <a:pt x="1120" y="269"/>
                    <a:pt x="1096" y="272"/>
                    <a:pt x="1078" y="272"/>
                  </a:cubicBezTo>
                  <a:cubicBezTo>
                    <a:pt x="1030" y="272"/>
                    <a:pt x="1006" y="238"/>
                    <a:pt x="1006" y="192"/>
                  </a:cubicBezTo>
                  <a:cubicBezTo>
                    <a:pt x="1006" y="164"/>
                    <a:pt x="1006" y="164"/>
                    <a:pt x="1006" y="164"/>
                  </a:cubicBezTo>
                  <a:cubicBezTo>
                    <a:pt x="1006" y="118"/>
                    <a:pt x="1030" y="84"/>
                    <a:pt x="1078" y="84"/>
                  </a:cubicBezTo>
                  <a:cubicBezTo>
                    <a:pt x="1127" y="84"/>
                    <a:pt x="1149" y="114"/>
                    <a:pt x="1149" y="160"/>
                  </a:cubicBezTo>
                  <a:lnTo>
                    <a:pt x="1149" y="175"/>
                  </a:lnTo>
                  <a:close/>
                  <a:moveTo>
                    <a:pt x="1119" y="156"/>
                  </a:moveTo>
                  <a:cubicBezTo>
                    <a:pt x="1119" y="129"/>
                    <a:pt x="1109" y="110"/>
                    <a:pt x="1079" y="110"/>
                  </a:cubicBezTo>
                  <a:cubicBezTo>
                    <a:pt x="1051" y="110"/>
                    <a:pt x="1038" y="132"/>
                    <a:pt x="1038" y="159"/>
                  </a:cubicBezTo>
                  <a:cubicBezTo>
                    <a:pt x="1038" y="162"/>
                    <a:pt x="1038" y="162"/>
                    <a:pt x="1038" y="162"/>
                  </a:cubicBezTo>
                  <a:cubicBezTo>
                    <a:pt x="1119" y="162"/>
                    <a:pt x="1119" y="162"/>
                    <a:pt x="1119" y="162"/>
                  </a:cubicBezTo>
                  <a:lnTo>
                    <a:pt x="1119" y="156"/>
                  </a:lnTo>
                  <a:close/>
                  <a:moveTo>
                    <a:pt x="1328" y="175"/>
                  </a:moveTo>
                  <a:cubicBezTo>
                    <a:pt x="1328" y="182"/>
                    <a:pt x="1323" y="188"/>
                    <a:pt x="1316" y="188"/>
                  </a:cubicBezTo>
                  <a:cubicBezTo>
                    <a:pt x="1216" y="188"/>
                    <a:pt x="1216" y="188"/>
                    <a:pt x="1216" y="188"/>
                  </a:cubicBezTo>
                  <a:cubicBezTo>
                    <a:pt x="1216" y="193"/>
                    <a:pt x="1216" y="193"/>
                    <a:pt x="1216" y="193"/>
                  </a:cubicBezTo>
                  <a:cubicBezTo>
                    <a:pt x="1216" y="222"/>
                    <a:pt x="1228" y="245"/>
                    <a:pt x="1257" y="245"/>
                  </a:cubicBezTo>
                  <a:cubicBezTo>
                    <a:pt x="1275" y="245"/>
                    <a:pt x="1287" y="242"/>
                    <a:pt x="1303" y="235"/>
                  </a:cubicBezTo>
                  <a:cubicBezTo>
                    <a:pt x="1305" y="234"/>
                    <a:pt x="1306" y="233"/>
                    <a:pt x="1308" y="233"/>
                  </a:cubicBezTo>
                  <a:cubicBezTo>
                    <a:pt x="1316" y="233"/>
                    <a:pt x="1321" y="240"/>
                    <a:pt x="1321" y="247"/>
                  </a:cubicBezTo>
                  <a:cubicBezTo>
                    <a:pt x="1321" y="253"/>
                    <a:pt x="1318" y="256"/>
                    <a:pt x="1314" y="259"/>
                  </a:cubicBezTo>
                  <a:cubicBezTo>
                    <a:pt x="1298" y="269"/>
                    <a:pt x="1274" y="272"/>
                    <a:pt x="1256" y="272"/>
                  </a:cubicBezTo>
                  <a:cubicBezTo>
                    <a:pt x="1208" y="272"/>
                    <a:pt x="1184" y="238"/>
                    <a:pt x="1184" y="192"/>
                  </a:cubicBezTo>
                  <a:cubicBezTo>
                    <a:pt x="1184" y="164"/>
                    <a:pt x="1184" y="164"/>
                    <a:pt x="1184" y="164"/>
                  </a:cubicBezTo>
                  <a:cubicBezTo>
                    <a:pt x="1184" y="118"/>
                    <a:pt x="1209" y="84"/>
                    <a:pt x="1256" y="84"/>
                  </a:cubicBezTo>
                  <a:cubicBezTo>
                    <a:pt x="1305" y="84"/>
                    <a:pt x="1328" y="114"/>
                    <a:pt x="1328" y="160"/>
                  </a:cubicBezTo>
                  <a:lnTo>
                    <a:pt x="1328" y="175"/>
                  </a:lnTo>
                  <a:close/>
                  <a:moveTo>
                    <a:pt x="1297" y="156"/>
                  </a:moveTo>
                  <a:cubicBezTo>
                    <a:pt x="1297" y="129"/>
                    <a:pt x="1287" y="110"/>
                    <a:pt x="1257" y="110"/>
                  </a:cubicBezTo>
                  <a:cubicBezTo>
                    <a:pt x="1229" y="110"/>
                    <a:pt x="1216" y="132"/>
                    <a:pt x="1216" y="159"/>
                  </a:cubicBezTo>
                  <a:cubicBezTo>
                    <a:pt x="1216" y="162"/>
                    <a:pt x="1216" y="162"/>
                    <a:pt x="1216" y="162"/>
                  </a:cubicBezTo>
                  <a:cubicBezTo>
                    <a:pt x="1297" y="162"/>
                    <a:pt x="1297" y="162"/>
                    <a:pt x="1297" y="162"/>
                  </a:cubicBezTo>
                  <a:lnTo>
                    <a:pt x="1297" y="156"/>
                  </a:lnTo>
                  <a:close/>
                  <a:moveTo>
                    <a:pt x="225" y="15"/>
                  </a:moveTo>
                  <a:cubicBezTo>
                    <a:pt x="225" y="6"/>
                    <a:pt x="218" y="0"/>
                    <a:pt x="209" y="0"/>
                  </a:cubicBezTo>
                  <a:cubicBezTo>
                    <a:pt x="202" y="0"/>
                    <a:pt x="197" y="3"/>
                    <a:pt x="194" y="9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3"/>
                    <a:pt x="23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65"/>
                    <a:pt x="6" y="272"/>
                    <a:pt x="15" y="272"/>
                  </a:cubicBezTo>
                  <a:cubicBezTo>
                    <a:pt x="23" y="272"/>
                    <a:pt x="30" y="265"/>
                    <a:pt x="30" y="257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100" y="223"/>
                    <a:pt x="106" y="226"/>
                    <a:pt x="112" y="226"/>
                  </a:cubicBezTo>
                  <a:cubicBezTo>
                    <a:pt x="119" y="226"/>
                    <a:pt x="124" y="223"/>
                    <a:pt x="127" y="217"/>
                  </a:cubicBezTo>
                  <a:cubicBezTo>
                    <a:pt x="194" y="73"/>
                    <a:pt x="194" y="73"/>
                    <a:pt x="194" y="73"/>
                  </a:cubicBezTo>
                  <a:cubicBezTo>
                    <a:pt x="194" y="257"/>
                    <a:pt x="194" y="257"/>
                    <a:pt x="194" y="257"/>
                  </a:cubicBezTo>
                  <a:cubicBezTo>
                    <a:pt x="194" y="265"/>
                    <a:pt x="201" y="272"/>
                    <a:pt x="210" y="272"/>
                  </a:cubicBezTo>
                  <a:cubicBezTo>
                    <a:pt x="218" y="272"/>
                    <a:pt x="225" y="265"/>
                    <a:pt x="225" y="257"/>
                  </a:cubicBezTo>
                  <a:lnTo>
                    <a:pt x="225" y="15"/>
                  </a:lnTo>
                  <a:close/>
                  <a:moveTo>
                    <a:pt x="316" y="26"/>
                  </a:moveTo>
                  <a:cubicBezTo>
                    <a:pt x="316" y="15"/>
                    <a:pt x="307" y="7"/>
                    <a:pt x="297" y="7"/>
                  </a:cubicBezTo>
                  <a:cubicBezTo>
                    <a:pt x="287" y="7"/>
                    <a:pt x="278" y="16"/>
                    <a:pt x="278" y="26"/>
                  </a:cubicBezTo>
                  <a:cubicBezTo>
                    <a:pt x="278" y="36"/>
                    <a:pt x="287" y="44"/>
                    <a:pt x="297" y="44"/>
                  </a:cubicBezTo>
                  <a:cubicBezTo>
                    <a:pt x="307" y="44"/>
                    <a:pt x="316" y="36"/>
                    <a:pt x="316" y="26"/>
                  </a:cubicBezTo>
                  <a:close/>
                  <a:moveTo>
                    <a:pt x="313" y="256"/>
                  </a:moveTo>
                  <a:cubicBezTo>
                    <a:pt x="313" y="100"/>
                    <a:pt x="313" y="100"/>
                    <a:pt x="313" y="100"/>
                  </a:cubicBezTo>
                  <a:cubicBezTo>
                    <a:pt x="313" y="91"/>
                    <a:pt x="306" y="84"/>
                    <a:pt x="297" y="84"/>
                  </a:cubicBezTo>
                  <a:cubicBezTo>
                    <a:pt x="288" y="84"/>
                    <a:pt x="281" y="91"/>
                    <a:pt x="281" y="100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81" y="265"/>
                    <a:pt x="288" y="272"/>
                    <a:pt x="297" y="272"/>
                  </a:cubicBezTo>
                  <a:cubicBezTo>
                    <a:pt x="306" y="272"/>
                    <a:pt x="313" y="265"/>
                    <a:pt x="313" y="256"/>
                  </a:cubicBezTo>
                  <a:close/>
                  <a:moveTo>
                    <a:pt x="512" y="256"/>
                  </a:moveTo>
                  <a:cubicBezTo>
                    <a:pt x="512" y="150"/>
                    <a:pt x="512" y="150"/>
                    <a:pt x="512" y="150"/>
                  </a:cubicBezTo>
                  <a:cubicBezTo>
                    <a:pt x="512" y="110"/>
                    <a:pt x="496" y="84"/>
                    <a:pt x="452" y="84"/>
                  </a:cubicBezTo>
                  <a:cubicBezTo>
                    <a:pt x="431" y="84"/>
                    <a:pt x="410" y="89"/>
                    <a:pt x="395" y="106"/>
                  </a:cubicBezTo>
                  <a:cubicBezTo>
                    <a:pt x="391" y="94"/>
                    <a:pt x="380" y="86"/>
                    <a:pt x="368" y="86"/>
                  </a:cubicBezTo>
                  <a:cubicBezTo>
                    <a:pt x="359" y="86"/>
                    <a:pt x="353" y="90"/>
                    <a:pt x="352" y="98"/>
                  </a:cubicBezTo>
                  <a:cubicBezTo>
                    <a:pt x="352" y="105"/>
                    <a:pt x="355" y="108"/>
                    <a:pt x="362" y="112"/>
                  </a:cubicBezTo>
                  <a:cubicBezTo>
                    <a:pt x="367" y="116"/>
                    <a:pt x="370" y="123"/>
                    <a:pt x="370" y="133"/>
                  </a:cubicBezTo>
                  <a:cubicBezTo>
                    <a:pt x="370" y="256"/>
                    <a:pt x="370" y="256"/>
                    <a:pt x="370" y="256"/>
                  </a:cubicBezTo>
                  <a:cubicBezTo>
                    <a:pt x="370" y="265"/>
                    <a:pt x="377" y="272"/>
                    <a:pt x="386" y="272"/>
                  </a:cubicBezTo>
                  <a:cubicBezTo>
                    <a:pt x="395" y="272"/>
                    <a:pt x="402" y="265"/>
                    <a:pt x="402" y="256"/>
                  </a:cubicBezTo>
                  <a:cubicBezTo>
                    <a:pt x="402" y="137"/>
                    <a:pt x="402" y="137"/>
                    <a:pt x="402" y="137"/>
                  </a:cubicBezTo>
                  <a:cubicBezTo>
                    <a:pt x="411" y="121"/>
                    <a:pt x="428" y="114"/>
                    <a:pt x="446" y="114"/>
                  </a:cubicBezTo>
                  <a:cubicBezTo>
                    <a:pt x="473" y="114"/>
                    <a:pt x="480" y="129"/>
                    <a:pt x="480" y="153"/>
                  </a:cubicBezTo>
                  <a:cubicBezTo>
                    <a:pt x="480" y="256"/>
                    <a:pt x="480" y="256"/>
                    <a:pt x="480" y="256"/>
                  </a:cubicBezTo>
                  <a:cubicBezTo>
                    <a:pt x="480" y="265"/>
                    <a:pt x="487" y="272"/>
                    <a:pt x="496" y="272"/>
                  </a:cubicBezTo>
                  <a:cubicBezTo>
                    <a:pt x="505" y="272"/>
                    <a:pt x="512" y="265"/>
                    <a:pt x="512" y="256"/>
                  </a:cubicBezTo>
                  <a:close/>
                  <a:moveTo>
                    <a:pt x="699" y="272"/>
                  </a:moveTo>
                  <a:cubicBezTo>
                    <a:pt x="688" y="272"/>
                    <a:pt x="677" y="265"/>
                    <a:pt x="672" y="256"/>
                  </a:cubicBezTo>
                  <a:cubicBezTo>
                    <a:pt x="659" y="266"/>
                    <a:pt x="642" y="272"/>
                    <a:pt x="625" y="272"/>
                  </a:cubicBezTo>
                  <a:cubicBezTo>
                    <a:pt x="576" y="272"/>
                    <a:pt x="557" y="244"/>
                    <a:pt x="557" y="198"/>
                  </a:cubicBezTo>
                  <a:cubicBezTo>
                    <a:pt x="557" y="165"/>
                    <a:pt x="557" y="165"/>
                    <a:pt x="557" y="165"/>
                  </a:cubicBezTo>
                  <a:cubicBezTo>
                    <a:pt x="557" y="121"/>
                    <a:pt x="572" y="84"/>
                    <a:pt x="622" y="84"/>
                  </a:cubicBezTo>
                  <a:cubicBezTo>
                    <a:pt x="638" y="84"/>
                    <a:pt x="654" y="89"/>
                    <a:pt x="666" y="98"/>
                  </a:cubicBezTo>
                  <a:cubicBezTo>
                    <a:pt x="666" y="22"/>
                    <a:pt x="666" y="22"/>
                    <a:pt x="666" y="22"/>
                  </a:cubicBezTo>
                  <a:cubicBezTo>
                    <a:pt x="666" y="13"/>
                    <a:pt x="673" y="6"/>
                    <a:pt x="682" y="6"/>
                  </a:cubicBezTo>
                  <a:cubicBezTo>
                    <a:pt x="691" y="6"/>
                    <a:pt x="698" y="13"/>
                    <a:pt x="698" y="22"/>
                  </a:cubicBezTo>
                  <a:cubicBezTo>
                    <a:pt x="698" y="225"/>
                    <a:pt x="698" y="225"/>
                    <a:pt x="698" y="225"/>
                  </a:cubicBezTo>
                  <a:cubicBezTo>
                    <a:pt x="698" y="254"/>
                    <a:pt x="714" y="242"/>
                    <a:pt x="714" y="258"/>
                  </a:cubicBezTo>
                  <a:cubicBezTo>
                    <a:pt x="714" y="268"/>
                    <a:pt x="707" y="272"/>
                    <a:pt x="699" y="272"/>
                  </a:cubicBezTo>
                  <a:close/>
                  <a:moveTo>
                    <a:pt x="666" y="128"/>
                  </a:moveTo>
                  <a:cubicBezTo>
                    <a:pt x="657" y="118"/>
                    <a:pt x="642" y="111"/>
                    <a:pt x="628" y="111"/>
                  </a:cubicBezTo>
                  <a:cubicBezTo>
                    <a:pt x="598" y="111"/>
                    <a:pt x="589" y="134"/>
                    <a:pt x="589" y="161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28"/>
                    <a:pt x="599" y="244"/>
                    <a:pt x="629" y="244"/>
                  </a:cubicBezTo>
                  <a:cubicBezTo>
                    <a:pt x="643" y="244"/>
                    <a:pt x="656" y="238"/>
                    <a:pt x="666" y="229"/>
                  </a:cubicBezTo>
                  <a:lnTo>
                    <a:pt x="666" y="128"/>
                  </a:lnTo>
                  <a:close/>
                  <a:moveTo>
                    <a:pt x="837" y="270"/>
                  </a:moveTo>
                  <a:cubicBezTo>
                    <a:pt x="845" y="270"/>
                    <a:pt x="851" y="263"/>
                    <a:pt x="851" y="255"/>
                  </a:cubicBezTo>
                  <a:cubicBezTo>
                    <a:pt x="851" y="247"/>
                    <a:pt x="845" y="241"/>
                    <a:pt x="837" y="241"/>
                  </a:cubicBezTo>
                  <a:cubicBezTo>
                    <a:pt x="829" y="241"/>
                    <a:pt x="829" y="241"/>
                    <a:pt x="829" y="241"/>
                  </a:cubicBezTo>
                  <a:cubicBezTo>
                    <a:pt x="796" y="241"/>
                    <a:pt x="794" y="219"/>
                    <a:pt x="794" y="191"/>
                  </a:cubicBezTo>
                  <a:cubicBezTo>
                    <a:pt x="794" y="113"/>
                    <a:pt x="794" y="113"/>
                    <a:pt x="794" y="113"/>
                  </a:cubicBezTo>
                  <a:cubicBezTo>
                    <a:pt x="837" y="113"/>
                    <a:pt x="837" y="113"/>
                    <a:pt x="837" y="113"/>
                  </a:cubicBezTo>
                  <a:cubicBezTo>
                    <a:pt x="844" y="113"/>
                    <a:pt x="850" y="107"/>
                    <a:pt x="850" y="100"/>
                  </a:cubicBezTo>
                  <a:cubicBezTo>
                    <a:pt x="850" y="92"/>
                    <a:pt x="844" y="86"/>
                    <a:pt x="837" y="86"/>
                  </a:cubicBezTo>
                  <a:cubicBezTo>
                    <a:pt x="794" y="86"/>
                    <a:pt x="794" y="86"/>
                    <a:pt x="794" y="86"/>
                  </a:cubicBezTo>
                  <a:cubicBezTo>
                    <a:pt x="794" y="48"/>
                    <a:pt x="794" y="48"/>
                    <a:pt x="794" y="48"/>
                  </a:cubicBezTo>
                  <a:cubicBezTo>
                    <a:pt x="794" y="40"/>
                    <a:pt x="787" y="32"/>
                    <a:pt x="778" y="32"/>
                  </a:cubicBezTo>
                  <a:cubicBezTo>
                    <a:pt x="770" y="32"/>
                    <a:pt x="762" y="40"/>
                    <a:pt x="762" y="48"/>
                  </a:cubicBezTo>
                  <a:cubicBezTo>
                    <a:pt x="762" y="86"/>
                    <a:pt x="762" y="86"/>
                    <a:pt x="762" y="86"/>
                  </a:cubicBezTo>
                  <a:cubicBezTo>
                    <a:pt x="747" y="86"/>
                    <a:pt x="747" y="86"/>
                    <a:pt x="747" y="86"/>
                  </a:cubicBezTo>
                  <a:cubicBezTo>
                    <a:pt x="740" y="86"/>
                    <a:pt x="734" y="92"/>
                    <a:pt x="734" y="100"/>
                  </a:cubicBezTo>
                  <a:cubicBezTo>
                    <a:pt x="734" y="107"/>
                    <a:pt x="740" y="113"/>
                    <a:pt x="747" y="113"/>
                  </a:cubicBezTo>
                  <a:cubicBezTo>
                    <a:pt x="762" y="113"/>
                    <a:pt x="762" y="113"/>
                    <a:pt x="762" y="113"/>
                  </a:cubicBezTo>
                  <a:cubicBezTo>
                    <a:pt x="762" y="191"/>
                    <a:pt x="762" y="191"/>
                    <a:pt x="762" y="191"/>
                  </a:cubicBezTo>
                  <a:cubicBezTo>
                    <a:pt x="762" y="237"/>
                    <a:pt x="774" y="270"/>
                    <a:pt x="826" y="270"/>
                  </a:cubicBezTo>
                  <a:lnTo>
                    <a:pt x="837" y="270"/>
                  </a:lnTo>
                  <a:close/>
                  <a:moveTo>
                    <a:pt x="887" y="86"/>
                  </a:moveTo>
                  <a:cubicBezTo>
                    <a:pt x="878" y="86"/>
                    <a:pt x="872" y="90"/>
                    <a:pt x="871" y="98"/>
                  </a:cubicBezTo>
                  <a:cubicBezTo>
                    <a:pt x="871" y="105"/>
                    <a:pt x="874" y="108"/>
                    <a:pt x="881" y="112"/>
                  </a:cubicBezTo>
                  <a:cubicBezTo>
                    <a:pt x="886" y="116"/>
                    <a:pt x="889" y="123"/>
                    <a:pt x="889" y="133"/>
                  </a:cubicBezTo>
                  <a:cubicBezTo>
                    <a:pt x="889" y="256"/>
                    <a:pt x="889" y="256"/>
                    <a:pt x="889" y="256"/>
                  </a:cubicBezTo>
                  <a:cubicBezTo>
                    <a:pt x="889" y="265"/>
                    <a:pt x="896" y="272"/>
                    <a:pt x="905" y="272"/>
                  </a:cubicBezTo>
                  <a:cubicBezTo>
                    <a:pt x="914" y="272"/>
                    <a:pt x="921" y="265"/>
                    <a:pt x="921" y="256"/>
                  </a:cubicBezTo>
                  <a:cubicBezTo>
                    <a:pt x="921" y="220"/>
                    <a:pt x="921" y="184"/>
                    <a:pt x="921" y="147"/>
                  </a:cubicBezTo>
                  <a:cubicBezTo>
                    <a:pt x="921" y="146"/>
                    <a:pt x="923" y="139"/>
                    <a:pt x="924" y="138"/>
                  </a:cubicBezTo>
                  <a:cubicBezTo>
                    <a:pt x="930" y="121"/>
                    <a:pt x="944" y="114"/>
                    <a:pt x="961" y="114"/>
                  </a:cubicBezTo>
                  <a:cubicBezTo>
                    <a:pt x="968" y="114"/>
                    <a:pt x="973" y="115"/>
                    <a:pt x="979" y="117"/>
                  </a:cubicBezTo>
                  <a:cubicBezTo>
                    <a:pt x="981" y="117"/>
                    <a:pt x="982" y="117"/>
                    <a:pt x="984" y="117"/>
                  </a:cubicBezTo>
                  <a:cubicBezTo>
                    <a:pt x="992" y="117"/>
                    <a:pt x="999" y="109"/>
                    <a:pt x="999" y="101"/>
                  </a:cubicBezTo>
                  <a:cubicBezTo>
                    <a:pt x="999" y="85"/>
                    <a:pt x="978" y="84"/>
                    <a:pt x="967" y="84"/>
                  </a:cubicBezTo>
                  <a:cubicBezTo>
                    <a:pt x="946" y="84"/>
                    <a:pt x="929" y="92"/>
                    <a:pt x="916" y="109"/>
                  </a:cubicBezTo>
                  <a:cubicBezTo>
                    <a:pt x="912" y="96"/>
                    <a:pt x="901" y="86"/>
                    <a:pt x="887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2330450" y="-4186361"/>
              <a:ext cx="1754188" cy="1712913"/>
            </a:xfrm>
            <a:custGeom>
              <a:avLst/>
              <a:gdLst>
                <a:gd name="T0" fmla="*/ 227 w 467"/>
                <a:gd name="T1" fmla="*/ 162 h 455"/>
                <a:gd name="T2" fmla="*/ 112 w 467"/>
                <a:gd name="T3" fmla="*/ 33 h 455"/>
                <a:gd name="T4" fmla="*/ 139 w 467"/>
                <a:gd name="T5" fmla="*/ 23 h 455"/>
                <a:gd name="T6" fmla="*/ 368 w 467"/>
                <a:gd name="T7" fmla="*/ 40 h 455"/>
                <a:gd name="T8" fmla="*/ 229 w 467"/>
                <a:gd name="T9" fmla="*/ 335 h 455"/>
                <a:gd name="T10" fmla="*/ 360 w 467"/>
                <a:gd name="T11" fmla="*/ 265 h 455"/>
                <a:gd name="T12" fmla="*/ 235 w 467"/>
                <a:gd name="T13" fmla="*/ 382 h 455"/>
                <a:gd name="T14" fmla="*/ 248 w 467"/>
                <a:gd name="T15" fmla="*/ 397 h 455"/>
                <a:gd name="T16" fmla="*/ 346 w 467"/>
                <a:gd name="T17" fmla="*/ 361 h 455"/>
                <a:gd name="T18" fmla="*/ 452 w 467"/>
                <a:gd name="T19" fmla="*/ 201 h 455"/>
                <a:gd name="T20" fmla="*/ 324 w 467"/>
                <a:gd name="T21" fmla="*/ 433 h 455"/>
                <a:gd name="T22" fmla="*/ 254 w 467"/>
                <a:gd name="T23" fmla="*/ 1 h 455"/>
                <a:gd name="T24" fmla="*/ 254 w 467"/>
                <a:gd name="T25" fmla="*/ 1 h 455"/>
                <a:gd name="T26" fmla="*/ 334 w 467"/>
                <a:gd name="T27" fmla="*/ 22 h 455"/>
                <a:gd name="T28" fmla="*/ 227 w 467"/>
                <a:gd name="T29" fmla="*/ 119 h 455"/>
                <a:gd name="T30" fmla="*/ 265 w 467"/>
                <a:gd name="T31" fmla="*/ 87 h 455"/>
                <a:gd name="T32" fmla="*/ 355 w 467"/>
                <a:gd name="T33" fmla="*/ 176 h 455"/>
                <a:gd name="T34" fmla="*/ 355 w 467"/>
                <a:gd name="T35" fmla="*/ 176 h 455"/>
                <a:gd name="T36" fmla="*/ 333 w 467"/>
                <a:gd name="T37" fmla="*/ 61 h 455"/>
                <a:gd name="T38" fmla="*/ 340 w 467"/>
                <a:gd name="T39" fmla="*/ 120 h 455"/>
                <a:gd name="T40" fmla="*/ 315 w 467"/>
                <a:gd name="T41" fmla="*/ 214 h 455"/>
                <a:gd name="T42" fmla="*/ 329 w 467"/>
                <a:gd name="T43" fmla="*/ 227 h 455"/>
                <a:gd name="T44" fmla="*/ 319 w 467"/>
                <a:gd name="T45" fmla="*/ 135 h 455"/>
                <a:gd name="T46" fmla="*/ 324 w 467"/>
                <a:gd name="T47" fmla="*/ 153 h 455"/>
                <a:gd name="T48" fmla="*/ 332 w 467"/>
                <a:gd name="T49" fmla="*/ 128 h 455"/>
                <a:gd name="T50" fmla="*/ 173 w 467"/>
                <a:gd name="T51" fmla="*/ 418 h 455"/>
                <a:gd name="T52" fmla="*/ 201 w 467"/>
                <a:gd name="T53" fmla="*/ 401 h 455"/>
                <a:gd name="T54" fmla="*/ 186 w 467"/>
                <a:gd name="T55" fmla="*/ 371 h 455"/>
                <a:gd name="T56" fmla="*/ 309 w 467"/>
                <a:gd name="T57" fmla="*/ 393 h 455"/>
                <a:gd name="T58" fmla="*/ 315 w 467"/>
                <a:gd name="T59" fmla="*/ 404 h 455"/>
                <a:gd name="T60" fmla="*/ 238 w 467"/>
                <a:gd name="T61" fmla="*/ 430 h 455"/>
                <a:gd name="T62" fmla="*/ 267 w 467"/>
                <a:gd name="T63" fmla="*/ 425 h 455"/>
                <a:gd name="T64" fmla="*/ 132 w 467"/>
                <a:gd name="T65" fmla="*/ 429 h 455"/>
                <a:gd name="T66" fmla="*/ 149 w 467"/>
                <a:gd name="T67" fmla="*/ 419 h 455"/>
                <a:gd name="T68" fmla="*/ 197 w 467"/>
                <a:gd name="T69" fmla="*/ 455 h 455"/>
                <a:gd name="T70" fmla="*/ 257 w 467"/>
                <a:gd name="T71" fmla="*/ 144 h 455"/>
                <a:gd name="T72" fmla="*/ 248 w 467"/>
                <a:gd name="T73" fmla="*/ 161 h 455"/>
                <a:gd name="T74" fmla="*/ 285 w 467"/>
                <a:gd name="T75" fmla="*/ 441 h 455"/>
                <a:gd name="T76" fmla="*/ 308 w 467"/>
                <a:gd name="T77" fmla="*/ 441 h 455"/>
                <a:gd name="T78" fmla="*/ 110 w 467"/>
                <a:gd name="T79" fmla="*/ 423 h 455"/>
                <a:gd name="T80" fmla="*/ 163 w 467"/>
                <a:gd name="T81" fmla="*/ 342 h 455"/>
                <a:gd name="T82" fmla="*/ 296 w 467"/>
                <a:gd name="T83" fmla="*/ 237 h 455"/>
                <a:gd name="T84" fmla="*/ 93 w 467"/>
                <a:gd name="T85" fmla="*/ 394 h 455"/>
                <a:gd name="T86" fmla="*/ 298 w 467"/>
                <a:gd name="T87" fmla="*/ 160 h 455"/>
                <a:gd name="T88" fmla="*/ 80 w 467"/>
                <a:gd name="T89" fmla="*/ 382 h 455"/>
                <a:gd name="T90" fmla="*/ 185 w 467"/>
                <a:gd name="T91" fmla="*/ 192 h 455"/>
                <a:gd name="T92" fmla="*/ 67 w 467"/>
                <a:gd name="T93" fmla="*/ 367 h 455"/>
                <a:gd name="T94" fmla="*/ 197 w 467"/>
                <a:gd name="T95" fmla="*/ 122 h 455"/>
                <a:gd name="T96" fmla="*/ 54 w 467"/>
                <a:gd name="T97" fmla="*/ 351 h 455"/>
                <a:gd name="T98" fmla="*/ 272 w 467"/>
                <a:gd name="T99" fmla="*/ 48 h 455"/>
                <a:gd name="T100" fmla="*/ 95 w 467"/>
                <a:gd name="T101" fmla="*/ 161 h 455"/>
                <a:gd name="T102" fmla="*/ 191 w 467"/>
                <a:gd name="T103" fmla="*/ 45 h 455"/>
                <a:gd name="T104" fmla="*/ 59 w 467"/>
                <a:gd name="T105" fmla="*/ 145 h 455"/>
                <a:gd name="T106" fmla="*/ 29 w 467"/>
                <a:gd name="T107" fmla="*/ 159 h 455"/>
                <a:gd name="T108" fmla="*/ 100 w 467"/>
                <a:gd name="T109" fmla="*/ 43 h 455"/>
                <a:gd name="T110" fmla="*/ 168 w 467"/>
                <a:gd name="T111" fmla="*/ 9 h 455"/>
                <a:gd name="T112" fmla="*/ 151 w 467"/>
                <a:gd name="T113" fmla="*/ 2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7" h="455">
                  <a:moveTo>
                    <a:pt x="235" y="168"/>
                  </a:moveTo>
                  <a:cubicBezTo>
                    <a:pt x="235" y="178"/>
                    <a:pt x="216" y="189"/>
                    <a:pt x="207" y="189"/>
                  </a:cubicBezTo>
                  <a:cubicBezTo>
                    <a:pt x="204" y="189"/>
                    <a:pt x="200" y="188"/>
                    <a:pt x="200" y="183"/>
                  </a:cubicBezTo>
                  <a:cubicBezTo>
                    <a:pt x="200" y="174"/>
                    <a:pt x="218" y="162"/>
                    <a:pt x="227" y="162"/>
                  </a:cubicBezTo>
                  <a:cubicBezTo>
                    <a:pt x="231" y="162"/>
                    <a:pt x="235" y="163"/>
                    <a:pt x="235" y="168"/>
                  </a:cubicBezTo>
                  <a:close/>
                  <a:moveTo>
                    <a:pt x="139" y="23"/>
                  </a:moveTo>
                  <a:cubicBezTo>
                    <a:pt x="138" y="21"/>
                    <a:pt x="135" y="20"/>
                    <a:pt x="131" y="20"/>
                  </a:cubicBezTo>
                  <a:cubicBezTo>
                    <a:pt x="123" y="21"/>
                    <a:pt x="114" y="27"/>
                    <a:pt x="112" y="33"/>
                  </a:cubicBezTo>
                  <a:cubicBezTo>
                    <a:pt x="111" y="35"/>
                    <a:pt x="111" y="37"/>
                    <a:pt x="112" y="39"/>
                  </a:cubicBezTo>
                  <a:cubicBezTo>
                    <a:pt x="113" y="40"/>
                    <a:pt x="115" y="41"/>
                    <a:pt x="117" y="41"/>
                  </a:cubicBezTo>
                  <a:cubicBezTo>
                    <a:pt x="124" y="41"/>
                    <a:pt x="135" y="36"/>
                    <a:pt x="138" y="29"/>
                  </a:cubicBezTo>
                  <a:cubicBezTo>
                    <a:pt x="139" y="27"/>
                    <a:pt x="140" y="25"/>
                    <a:pt x="139" y="23"/>
                  </a:cubicBezTo>
                  <a:close/>
                  <a:moveTo>
                    <a:pt x="467" y="226"/>
                  </a:moveTo>
                  <a:cubicBezTo>
                    <a:pt x="467" y="161"/>
                    <a:pt x="438" y="92"/>
                    <a:pt x="375" y="42"/>
                  </a:cubicBezTo>
                  <a:cubicBezTo>
                    <a:pt x="373" y="41"/>
                    <a:pt x="371" y="40"/>
                    <a:pt x="369" y="39"/>
                  </a:cubicBezTo>
                  <a:cubicBezTo>
                    <a:pt x="369" y="39"/>
                    <a:pt x="368" y="39"/>
                    <a:pt x="368" y="40"/>
                  </a:cubicBezTo>
                  <a:cubicBezTo>
                    <a:pt x="367" y="40"/>
                    <a:pt x="367" y="41"/>
                    <a:pt x="368" y="42"/>
                  </a:cubicBezTo>
                  <a:cubicBezTo>
                    <a:pt x="422" y="103"/>
                    <a:pt x="400" y="192"/>
                    <a:pt x="360" y="238"/>
                  </a:cubicBezTo>
                  <a:cubicBezTo>
                    <a:pt x="325" y="278"/>
                    <a:pt x="280" y="307"/>
                    <a:pt x="239" y="329"/>
                  </a:cubicBezTo>
                  <a:cubicBezTo>
                    <a:pt x="236" y="331"/>
                    <a:pt x="231" y="333"/>
                    <a:pt x="229" y="335"/>
                  </a:cubicBezTo>
                  <a:cubicBezTo>
                    <a:pt x="225" y="339"/>
                    <a:pt x="224" y="343"/>
                    <a:pt x="226" y="346"/>
                  </a:cubicBezTo>
                  <a:cubicBezTo>
                    <a:pt x="227" y="350"/>
                    <a:pt x="231" y="351"/>
                    <a:pt x="236" y="351"/>
                  </a:cubicBezTo>
                  <a:cubicBezTo>
                    <a:pt x="239" y="350"/>
                    <a:pt x="246" y="348"/>
                    <a:pt x="251" y="346"/>
                  </a:cubicBezTo>
                  <a:cubicBezTo>
                    <a:pt x="289" y="326"/>
                    <a:pt x="329" y="299"/>
                    <a:pt x="360" y="265"/>
                  </a:cubicBezTo>
                  <a:cubicBezTo>
                    <a:pt x="398" y="223"/>
                    <a:pt x="422" y="169"/>
                    <a:pt x="412" y="104"/>
                  </a:cubicBezTo>
                  <a:cubicBezTo>
                    <a:pt x="413" y="105"/>
                    <a:pt x="413" y="106"/>
                    <a:pt x="414" y="107"/>
                  </a:cubicBezTo>
                  <a:cubicBezTo>
                    <a:pt x="434" y="158"/>
                    <a:pt x="417" y="222"/>
                    <a:pt x="371" y="279"/>
                  </a:cubicBezTo>
                  <a:cubicBezTo>
                    <a:pt x="339" y="320"/>
                    <a:pt x="293" y="356"/>
                    <a:pt x="235" y="382"/>
                  </a:cubicBezTo>
                  <a:cubicBezTo>
                    <a:pt x="231" y="384"/>
                    <a:pt x="224" y="388"/>
                    <a:pt x="222" y="392"/>
                  </a:cubicBezTo>
                  <a:cubicBezTo>
                    <a:pt x="220" y="395"/>
                    <a:pt x="220" y="398"/>
                    <a:pt x="222" y="400"/>
                  </a:cubicBezTo>
                  <a:cubicBezTo>
                    <a:pt x="223" y="402"/>
                    <a:pt x="225" y="403"/>
                    <a:pt x="227" y="404"/>
                  </a:cubicBezTo>
                  <a:cubicBezTo>
                    <a:pt x="234" y="404"/>
                    <a:pt x="241" y="400"/>
                    <a:pt x="248" y="397"/>
                  </a:cubicBezTo>
                  <a:cubicBezTo>
                    <a:pt x="340" y="352"/>
                    <a:pt x="441" y="268"/>
                    <a:pt x="435" y="145"/>
                  </a:cubicBezTo>
                  <a:cubicBezTo>
                    <a:pt x="436" y="147"/>
                    <a:pt x="436" y="148"/>
                    <a:pt x="436" y="149"/>
                  </a:cubicBezTo>
                  <a:cubicBezTo>
                    <a:pt x="446" y="199"/>
                    <a:pt x="435" y="244"/>
                    <a:pt x="414" y="282"/>
                  </a:cubicBezTo>
                  <a:cubicBezTo>
                    <a:pt x="396" y="314"/>
                    <a:pt x="371" y="340"/>
                    <a:pt x="346" y="361"/>
                  </a:cubicBezTo>
                  <a:cubicBezTo>
                    <a:pt x="332" y="372"/>
                    <a:pt x="327" y="379"/>
                    <a:pt x="330" y="384"/>
                  </a:cubicBezTo>
                  <a:cubicBezTo>
                    <a:pt x="333" y="390"/>
                    <a:pt x="342" y="387"/>
                    <a:pt x="347" y="384"/>
                  </a:cubicBezTo>
                  <a:cubicBezTo>
                    <a:pt x="357" y="378"/>
                    <a:pt x="366" y="369"/>
                    <a:pt x="373" y="363"/>
                  </a:cubicBezTo>
                  <a:cubicBezTo>
                    <a:pt x="414" y="321"/>
                    <a:pt x="445" y="276"/>
                    <a:pt x="452" y="201"/>
                  </a:cubicBezTo>
                  <a:cubicBezTo>
                    <a:pt x="453" y="205"/>
                    <a:pt x="453" y="209"/>
                    <a:pt x="453" y="211"/>
                  </a:cubicBezTo>
                  <a:cubicBezTo>
                    <a:pt x="455" y="249"/>
                    <a:pt x="447" y="284"/>
                    <a:pt x="433" y="314"/>
                  </a:cubicBezTo>
                  <a:cubicBezTo>
                    <a:pt x="412" y="359"/>
                    <a:pt x="376" y="395"/>
                    <a:pt x="334" y="417"/>
                  </a:cubicBezTo>
                  <a:cubicBezTo>
                    <a:pt x="325" y="422"/>
                    <a:pt x="322" y="427"/>
                    <a:pt x="324" y="433"/>
                  </a:cubicBezTo>
                  <a:cubicBezTo>
                    <a:pt x="325" y="436"/>
                    <a:pt x="327" y="437"/>
                    <a:pt x="331" y="437"/>
                  </a:cubicBezTo>
                  <a:cubicBezTo>
                    <a:pt x="335" y="438"/>
                    <a:pt x="338" y="437"/>
                    <a:pt x="341" y="435"/>
                  </a:cubicBezTo>
                  <a:cubicBezTo>
                    <a:pt x="419" y="393"/>
                    <a:pt x="467" y="315"/>
                    <a:pt x="467" y="226"/>
                  </a:cubicBezTo>
                  <a:close/>
                  <a:moveTo>
                    <a:pt x="254" y="1"/>
                  </a:moveTo>
                  <a:cubicBezTo>
                    <a:pt x="245" y="0"/>
                    <a:pt x="228" y="6"/>
                    <a:pt x="228" y="13"/>
                  </a:cubicBezTo>
                  <a:cubicBezTo>
                    <a:pt x="229" y="17"/>
                    <a:pt x="232" y="18"/>
                    <a:pt x="235" y="19"/>
                  </a:cubicBezTo>
                  <a:cubicBezTo>
                    <a:pt x="242" y="19"/>
                    <a:pt x="260" y="15"/>
                    <a:pt x="260" y="7"/>
                  </a:cubicBezTo>
                  <a:cubicBezTo>
                    <a:pt x="260" y="3"/>
                    <a:pt x="257" y="2"/>
                    <a:pt x="254" y="1"/>
                  </a:cubicBezTo>
                  <a:close/>
                  <a:moveTo>
                    <a:pt x="326" y="17"/>
                  </a:moveTo>
                  <a:cubicBezTo>
                    <a:pt x="320" y="16"/>
                    <a:pt x="306" y="20"/>
                    <a:pt x="306" y="27"/>
                  </a:cubicBezTo>
                  <a:cubicBezTo>
                    <a:pt x="305" y="31"/>
                    <a:pt x="311" y="33"/>
                    <a:pt x="314" y="33"/>
                  </a:cubicBezTo>
                  <a:cubicBezTo>
                    <a:pt x="320" y="33"/>
                    <a:pt x="333" y="30"/>
                    <a:pt x="334" y="22"/>
                  </a:cubicBezTo>
                  <a:cubicBezTo>
                    <a:pt x="334" y="18"/>
                    <a:pt x="329" y="17"/>
                    <a:pt x="326" y="17"/>
                  </a:cubicBezTo>
                  <a:close/>
                  <a:moveTo>
                    <a:pt x="250" y="92"/>
                  </a:moveTo>
                  <a:cubicBezTo>
                    <a:pt x="241" y="91"/>
                    <a:pt x="221" y="103"/>
                    <a:pt x="221" y="113"/>
                  </a:cubicBezTo>
                  <a:cubicBezTo>
                    <a:pt x="220" y="117"/>
                    <a:pt x="224" y="119"/>
                    <a:pt x="227" y="119"/>
                  </a:cubicBezTo>
                  <a:cubicBezTo>
                    <a:pt x="237" y="119"/>
                    <a:pt x="257" y="108"/>
                    <a:pt x="257" y="97"/>
                  </a:cubicBezTo>
                  <a:cubicBezTo>
                    <a:pt x="257" y="93"/>
                    <a:pt x="254" y="92"/>
                    <a:pt x="250" y="92"/>
                  </a:cubicBezTo>
                  <a:close/>
                  <a:moveTo>
                    <a:pt x="291" y="71"/>
                  </a:moveTo>
                  <a:cubicBezTo>
                    <a:pt x="283" y="71"/>
                    <a:pt x="266" y="78"/>
                    <a:pt x="265" y="87"/>
                  </a:cubicBezTo>
                  <a:cubicBezTo>
                    <a:pt x="265" y="90"/>
                    <a:pt x="268" y="92"/>
                    <a:pt x="271" y="92"/>
                  </a:cubicBezTo>
                  <a:cubicBezTo>
                    <a:pt x="279" y="93"/>
                    <a:pt x="296" y="86"/>
                    <a:pt x="296" y="77"/>
                  </a:cubicBezTo>
                  <a:cubicBezTo>
                    <a:pt x="297" y="73"/>
                    <a:pt x="294" y="71"/>
                    <a:pt x="291" y="71"/>
                  </a:cubicBezTo>
                  <a:close/>
                  <a:moveTo>
                    <a:pt x="355" y="176"/>
                  </a:moveTo>
                  <a:cubicBezTo>
                    <a:pt x="348" y="176"/>
                    <a:pt x="341" y="184"/>
                    <a:pt x="341" y="190"/>
                  </a:cubicBezTo>
                  <a:cubicBezTo>
                    <a:pt x="341" y="194"/>
                    <a:pt x="343" y="197"/>
                    <a:pt x="347" y="197"/>
                  </a:cubicBezTo>
                  <a:cubicBezTo>
                    <a:pt x="354" y="197"/>
                    <a:pt x="360" y="188"/>
                    <a:pt x="360" y="182"/>
                  </a:cubicBezTo>
                  <a:cubicBezTo>
                    <a:pt x="360" y="178"/>
                    <a:pt x="358" y="176"/>
                    <a:pt x="355" y="176"/>
                  </a:cubicBezTo>
                  <a:close/>
                  <a:moveTo>
                    <a:pt x="327" y="56"/>
                  </a:moveTo>
                  <a:cubicBezTo>
                    <a:pt x="321" y="55"/>
                    <a:pt x="310" y="60"/>
                    <a:pt x="309" y="67"/>
                  </a:cubicBezTo>
                  <a:cubicBezTo>
                    <a:pt x="309" y="70"/>
                    <a:pt x="312" y="71"/>
                    <a:pt x="315" y="72"/>
                  </a:cubicBezTo>
                  <a:cubicBezTo>
                    <a:pt x="321" y="72"/>
                    <a:pt x="332" y="68"/>
                    <a:pt x="333" y="61"/>
                  </a:cubicBezTo>
                  <a:cubicBezTo>
                    <a:pt x="333" y="58"/>
                    <a:pt x="330" y="56"/>
                    <a:pt x="327" y="56"/>
                  </a:cubicBezTo>
                  <a:close/>
                  <a:moveTo>
                    <a:pt x="348" y="99"/>
                  </a:moveTo>
                  <a:cubicBezTo>
                    <a:pt x="342" y="99"/>
                    <a:pt x="336" y="109"/>
                    <a:pt x="336" y="115"/>
                  </a:cubicBezTo>
                  <a:cubicBezTo>
                    <a:pt x="336" y="117"/>
                    <a:pt x="337" y="120"/>
                    <a:pt x="340" y="120"/>
                  </a:cubicBezTo>
                  <a:cubicBezTo>
                    <a:pt x="347" y="120"/>
                    <a:pt x="353" y="110"/>
                    <a:pt x="353" y="105"/>
                  </a:cubicBezTo>
                  <a:cubicBezTo>
                    <a:pt x="353" y="102"/>
                    <a:pt x="351" y="99"/>
                    <a:pt x="348" y="99"/>
                  </a:cubicBezTo>
                  <a:close/>
                  <a:moveTo>
                    <a:pt x="326" y="206"/>
                  </a:moveTo>
                  <a:cubicBezTo>
                    <a:pt x="322" y="208"/>
                    <a:pt x="319" y="210"/>
                    <a:pt x="315" y="214"/>
                  </a:cubicBezTo>
                  <a:cubicBezTo>
                    <a:pt x="312" y="217"/>
                    <a:pt x="310" y="221"/>
                    <a:pt x="308" y="224"/>
                  </a:cubicBezTo>
                  <a:cubicBezTo>
                    <a:pt x="308" y="227"/>
                    <a:pt x="308" y="230"/>
                    <a:pt x="309" y="232"/>
                  </a:cubicBezTo>
                  <a:cubicBezTo>
                    <a:pt x="311" y="234"/>
                    <a:pt x="314" y="235"/>
                    <a:pt x="317" y="234"/>
                  </a:cubicBezTo>
                  <a:cubicBezTo>
                    <a:pt x="321" y="234"/>
                    <a:pt x="325" y="231"/>
                    <a:pt x="329" y="227"/>
                  </a:cubicBezTo>
                  <a:cubicBezTo>
                    <a:pt x="333" y="223"/>
                    <a:pt x="336" y="218"/>
                    <a:pt x="337" y="213"/>
                  </a:cubicBezTo>
                  <a:cubicBezTo>
                    <a:pt x="338" y="209"/>
                    <a:pt x="337" y="207"/>
                    <a:pt x="335" y="206"/>
                  </a:cubicBezTo>
                  <a:cubicBezTo>
                    <a:pt x="333" y="204"/>
                    <a:pt x="330" y="204"/>
                    <a:pt x="326" y="206"/>
                  </a:cubicBezTo>
                  <a:close/>
                  <a:moveTo>
                    <a:pt x="319" y="135"/>
                  </a:moveTo>
                  <a:cubicBezTo>
                    <a:pt x="317" y="137"/>
                    <a:pt x="315" y="140"/>
                    <a:pt x="314" y="142"/>
                  </a:cubicBezTo>
                  <a:cubicBezTo>
                    <a:pt x="313" y="144"/>
                    <a:pt x="312" y="147"/>
                    <a:pt x="312" y="149"/>
                  </a:cubicBezTo>
                  <a:cubicBezTo>
                    <a:pt x="312" y="152"/>
                    <a:pt x="314" y="155"/>
                    <a:pt x="317" y="155"/>
                  </a:cubicBezTo>
                  <a:cubicBezTo>
                    <a:pt x="319" y="155"/>
                    <a:pt x="321" y="154"/>
                    <a:pt x="324" y="153"/>
                  </a:cubicBezTo>
                  <a:cubicBezTo>
                    <a:pt x="326" y="151"/>
                    <a:pt x="328" y="149"/>
                    <a:pt x="330" y="147"/>
                  </a:cubicBezTo>
                  <a:cubicBezTo>
                    <a:pt x="332" y="145"/>
                    <a:pt x="334" y="142"/>
                    <a:pt x="335" y="140"/>
                  </a:cubicBezTo>
                  <a:cubicBezTo>
                    <a:pt x="336" y="138"/>
                    <a:pt x="337" y="135"/>
                    <a:pt x="337" y="133"/>
                  </a:cubicBezTo>
                  <a:cubicBezTo>
                    <a:pt x="337" y="130"/>
                    <a:pt x="335" y="128"/>
                    <a:pt x="332" y="128"/>
                  </a:cubicBezTo>
                  <a:cubicBezTo>
                    <a:pt x="327" y="128"/>
                    <a:pt x="323" y="131"/>
                    <a:pt x="319" y="135"/>
                  </a:cubicBezTo>
                  <a:close/>
                  <a:moveTo>
                    <a:pt x="201" y="401"/>
                  </a:moveTo>
                  <a:cubicBezTo>
                    <a:pt x="196" y="401"/>
                    <a:pt x="182" y="405"/>
                    <a:pt x="176" y="410"/>
                  </a:cubicBezTo>
                  <a:cubicBezTo>
                    <a:pt x="173" y="412"/>
                    <a:pt x="172" y="416"/>
                    <a:pt x="173" y="418"/>
                  </a:cubicBezTo>
                  <a:cubicBezTo>
                    <a:pt x="174" y="422"/>
                    <a:pt x="177" y="422"/>
                    <a:pt x="180" y="422"/>
                  </a:cubicBezTo>
                  <a:cubicBezTo>
                    <a:pt x="185" y="423"/>
                    <a:pt x="199" y="419"/>
                    <a:pt x="205" y="413"/>
                  </a:cubicBezTo>
                  <a:cubicBezTo>
                    <a:pt x="207" y="412"/>
                    <a:pt x="209" y="409"/>
                    <a:pt x="208" y="406"/>
                  </a:cubicBezTo>
                  <a:cubicBezTo>
                    <a:pt x="207" y="403"/>
                    <a:pt x="204" y="402"/>
                    <a:pt x="201" y="401"/>
                  </a:cubicBezTo>
                  <a:close/>
                  <a:moveTo>
                    <a:pt x="208" y="348"/>
                  </a:moveTo>
                  <a:cubicBezTo>
                    <a:pt x="202" y="348"/>
                    <a:pt x="188" y="353"/>
                    <a:pt x="182" y="358"/>
                  </a:cubicBezTo>
                  <a:cubicBezTo>
                    <a:pt x="179" y="361"/>
                    <a:pt x="178" y="364"/>
                    <a:pt x="179" y="367"/>
                  </a:cubicBezTo>
                  <a:cubicBezTo>
                    <a:pt x="180" y="371"/>
                    <a:pt x="183" y="371"/>
                    <a:pt x="186" y="371"/>
                  </a:cubicBezTo>
                  <a:cubicBezTo>
                    <a:pt x="192" y="371"/>
                    <a:pt x="206" y="367"/>
                    <a:pt x="213" y="360"/>
                  </a:cubicBezTo>
                  <a:cubicBezTo>
                    <a:pt x="215" y="358"/>
                    <a:pt x="216" y="355"/>
                    <a:pt x="215" y="352"/>
                  </a:cubicBezTo>
                  <a:cubicBezTo>
                    <a:pt x="214" y="349"/>
                    <a:pt x="211" y="348"/>
                    <a:pt x="208" y="348"/>
                  </a:cubicBezTo>
                  <a:close/>
                  <a:moveTo>
                    <a:pt x="309" y="393"/>
                  </a:moveTo>
                  <a:cubicBezTo>
                    <a:pt x="304" y="393"/>
                    <a:pt x="291" y="400"/>
                    <a:pt x="286" y="406"/>
                  </a:cubicBezTo>
                  <a:cubicBezTo>
                    <a:pt x="284" y="409"/>
                    <a:pt x="283" y="412"/>
                    <a:pt x="284" y="414"/>
                  </a:cubicBezTo>
                  <a:cubicBezTo>
                    <a:pt x="286" y="418"/>
                    <a:pt x="289" y="418"/>
                    <a:pt x="292" y="417"/>
                  </a:cubicBezTo>
                  <a:cubicBezTo>
                    <a:pt x="297" y="416"/>
                    <a:pt x="310" y="411"/>
                    <a:pt x="315" y="404"/>
                  </a:cubicBezTo>
                  <a:cubicBezTo>
                    <a:pt x="317" y="401"/>
                    <a:pt x="318" y="398"/>
                    <a:pt x="317" y="396"/>
                  </a:cubicBezTo>
                  <a:cubicBezTo>
                    <a:pt x="316" y="393"/>
                    <a:pt x="312" y="392"/>
                    <a:pt x="309" y="393"/>
                  </a:cubicBezTo>
                  <a:close/>
                  <a:moveTo>
                    <a:pt x="261" y="421"/>
                  </a:moveTo>
                  <a:cubicBezTo>
                    <a:pt x="255" y="421"/>
                    <a:pt x="243" y="425"/>
                    <a:pt x="238" y="430"/>
                  </a:cubicBezTo>
                  <a:cubicBezTo>
                    <a:pt x="236" y="432"/>
                    <a:pt x="235" y="435"/>
                    <a:pt x="236" y="437"/>
                  </a:cubicBezTo>
                  <a:cubicBezTo>
                    <a:pt x="237" y="440"/>
                    <a:pt x="239" y="440"/>
                    <a:pt x="242" y="440"/>
                  </a:cubicBezTo>
                  <a:cubicBezTo>
                    <a:pt x="247" y="440"/>
                    <a:pt x="259" y="437"/>
                    <a:pt x="265" y="431"/>
                  </a:cubicBezTo>
                  <a:cubicBezTo>
                    <a:pt x="266" y="430"/>
                    <a:pt x="267" y="427"/>
                    <a:pt x="267" y="425"/>
                  </a:cubicBezTo>
                  <a:cubicBezTo>
                    <a:pt x="266" y="422"/>
                    <a:pt x="263" y="421"/>
                    <a:pt x="261" y="421"/>
                  </a:cubicBezTo>
                  <a:close/>
                  <a:moveTo>
                    <a:pt x="149" y="419"/>
                  </a:moveTo>
                  <a:cubicBezTo>
                    <a:pt x="147" y="419"/>
                    <a:pt x="141" y="420"/>
                    <a:pt x="136" y="423"/>
                  </a:cubicBezTo>
                  <a:cubicBezTo>
                    <a:pt x="134" y="424"/>
                    <a:pt x="132" y="426"/>
                    <a:pt x="132" y="429"/>
                  </a:cubicBezTo>
                  <a:cubicBezTo>
                    <a:pt x="132" y="432"/>
                    <a:pt x="135" y="433"/>
                    <a:pt x="138" y="434"/>
                  </a:cubicBezTo>
                  <a:cubicBezTo>
                    <a:pt x="142" y="434"/>
                    <a:pt x="148" y="433"/>
                    <a:pt x="152" y="431"/>
                  </a:cubicBezTo>
                  <a:cubicBezTo>
                    <a:pt x="155" y="429"/>
                    <a:pt x="157" y="427"/>
                    <a:pt x="156" y="424"/>
                  </a:cubicBezTo>
                  <a:cubicBezTo>
                    <a:pt x="156" y="420"/>
                    <a:pt x="153" y="419"/>
                    <a:pt x="149" y="419"/>
                  </a:cubicBezTo>
                  <a:close/>
                  <a:moveTo>
                    <a:pt x="207" y="440"/>
                  </a:moveTo>
                  <a:cubicBezTo>
                    <a:pt x="205" y="440"/>
                    <a:pt x="199" y="441"/>
                    <a:pt x="195" y="444"/>
                  </a:cubicBezTo>
                  <a:cubicBezTo>
                    <a:pt x="193" y="446"/>
                    <a:pt x="191" y="448"/>
                    <a:pt x="191" y="450"/>
                  </a:cubicBezTo>
                  <a:cubicBezTo>
                    <a:pt x="192" y="453"/>
                    <a:pt x="194" y="455"/>
                    <a:pt x="197" y="455"/>
                  </a:cubicBezTo>
                  <a:cubicBezTo>
                    <a:pt x="202" y="455"/>
                    <a:pt x="207" y="454"/>
                    <a:pt x="211" y="451"/>
                  </a:cubicBezTo>
                  <a:cubicBezTo>
                    <a:pt x="213" y="450"/>
                    <a:pt x="214" y="447"/>
                    <a:pt x="214" y="445"/>
                  </a:cubicBezTo>
                  <a:cubicBezTo>
                    <a:pt x="214" y="441"/>
                    <a:pt x="210" y="440"/>
                    <a:pt x="207" y="440"/>
                  </a:cubicBezTo>
                  <a:close/>
                  <a:moveTo>
                    <a:pt x="257" y="144"/>
                  </a:moveTo>
                  <a:cubicBezTo>
                    <a:pt x="255" y="144"/>
                    <a:pt x="253" y="145"/>
                    <a:pt x="251" y="146"/>
                  </a:cubicBezTo>
                  <a:cubicBezTo>
                    <a:pt x="251" y="146"/>
                    <a:pt x="251" y="146"/>
                    <a:pt x="251" y="146"/>
                  </a:cubicBezTo>
                  <a:cubicBezTo>
                    <a:pt x="247" y="147"/>
                    <a:pt x="242" y="152"/>
                    <a:pt x="242" y="157"/>
                  </a:cubicBezTo>
                  <a:cubicBezTo>
                    <a:pt x="242" y="160"/>
                    <a:pt x="245" y="161"/>
                    <a:pt x="248" y="161"/>
                  </a:cubicBezTo>
                  <a:cubicBezTo>
                    <a:pt x="254" y="161"/>
                    <a:pt x="263" y="156"/>
                    <a:pt x="263" y="149"/>
                  </a:cubicBezTo>
                  <a:cubicBezTo>
                    <a:pt x="263" y="146"/>
                    <a:pt x="260" y="144"/>
                    <a:pt x="257" y="144"/>
                  </a:cubicBezTo>
                  <a:close/>
                  <a:moveTo>
                    <a:pt x="301" y="436"/>
                  </a:moveTo>
                  <a:cubicBezTo>
                    <a:pt x="297" y="436"/>
                    <a:pt x="290" y="437"/>
                    <a:pt x="285" y="441"/>
                  </a:cubicBezTo>
                  <a:cubicBezTo>
                    <a:pt x="282" y="443"/>
                    <a:pt x="280" y="446"/>
                    <a:pt x="280" y="449"/>
                  </a:cubicBezTo>
                  <a:cubicBezTo>
                    <a:pt x="281" y="452"/>
                    <a:pt x="284" y="453"/>
                    <a:pt x="288" y="453"/>
                  </a:cubicBezTo>
                  <a:cubicBezTo>
                    <a:pt x="293" y="453"/>
                    <a:pt x="300" y="451"/>
                    <a:pt x="304" y="449"/>
                  </a:cubicBezTo>
                  <a:cubicBezTo>
                    <a:pt x="307" y="447"/>
                    <a:pt x="309" y="444"/>
                    <a:pt x="308" y="441"/>
                  </a:cubicBezTo>
                  <a:cubicBezTo>
                    <a:pt x="307" y="437"/>
                    <a:pt x="303" y="436"/>
                    <a:pt x="301" y="436"/>
                  </a:cubicBezTo>
                  <a:close/>
                  <a:moveTo>
                    <a:pt x="96" y="416"/>
                  </a:moveTo>
                  <a:cubicBezTo>
                    <a:pt x="99" y="419"/>
                    <a:pt x="104" y="422"/>
                    <a:pt x="108" y="423"/>
                  </a:cubicBezTo>
                  <a:cubicBezTo>
                    <a:pt x="109" y="424"/>
                    <a:pt x="110" y="423"/>
                    <a:pt x="110" y="423"/>
                  </a:cubicBezTo>
                  <a:cubicBezTo>
                    <a:pt x="111" y="422"/>
                    <a:pt x="111" y="421"/>
                    <a:pt x="110" y="421"/>
                  </a:cubicBezTo>
                  <a:cubicBezTo>
                    <a:pt x="107" y="417"/>
                    <a:pt x="105" y="415"/>
                    <a:pt x="104" y="412"/>
                  </a:cubicBezTo>
                  <a:cubicBezTo>
                    <a:pt x="103" y="409"/>
                    <a:pt x="104" y="406"/>
                    <a:pt x="104" y="405"/>
                  </a:cubicBezTo>
                  <a:cubicBezTo>
                    <a:pt x="110" y="378"/>
                    <a:pt x="136" y="361"/>
                    <a:pt x="163" y="342"/>
                  </a:cubicBezTo>
                  <a:cubicBezTo>
                    <a:pt x="180" y="330"/>
                    <a:pt x="253" y="290"/>
                    <a:pt x="286" y="263"/>
                  </a:cubicBezTo>
                  <a:cubicBezTo>
                    <a:pt x="297" y="255"/>
                    <a:pt x="301" y="250"/>
                    <a:pt x="302" y="245"/>
                  </a:cubicBezTo>
                  <a:cubicBezTo>
                    <a:pt x="302" y="243"/>
                    <a:pt x="301" y="240"/>
                    <a:pt x="300" y="239"/>
                  </a:cubicBezTo>
                  <a:cubicBezTo>
                    <a:pt x="299" y="238"/>
                    <a:pt x="297" y="237"/>
                    <a:pt x="296" y="237"/>
                  </a:cubicBezTo>
                  <a:cubicBezTo>
                    <a:pt x="290" y="236"/>
                    <a:pt x="284" y="238"/>
                    <a:pt x="276" y="244"/>
                  </a:cubicBezTo>
                  <a:cubicBezTo>
                    <a:pt x="238" y="275"/>
                    <a:pt x="181" y="305"/>
                    <a:pt x="140" y="337"/>
                  </a:cubicBezTo>
                  <a:cubicBezTo>
                    <a:pt x="117" y="355"/>
                    <a:pt x="99" y="375"/>
                    <a:pt x="94" y="395"/>
                  </a:cubicBezTo>
                  <a:cubicBezTo>
                    <a:pt x="94" y="395"/>
                    <a:pt x="93" y="394"/>
                    <a:pt x="93" y="394"/>
                  </a:cubicBezTo>
                  <a:cubicBezTo>
                    <a:pt x="99" y="319"/>
                    <a:pt x="199" y="269"/>
                    <a:pt x="250" y="227"/>
                  </a:cubicBezTo>
                  <a:cubicBezTo>
                    <a:pt x="263" y="216"/>
                    <a:pt x="302" y="186"/>
                    <a:pt x="308" y="172"/>
                  </a:cubicBezTo>
                  <a:cubicBezTo>
                    <a:pt x="310" y="168"/>
                    <a:pt x="309" y="163"/>
                    <a:pt x="306" y="162"/>
                  </a:cubicBezTo>
                  <a:cubicBezTo>
                    <a:pt x="304" y="160"/>
                    <a:pt x="301" y="160"/>
                    <a:pt x="298" y="160"/>
                  </a:cubicBezTo>
                  <a:cubicBezTo>
                    <a:pt x="292" y="162"/>
                    <a:pt x="285" y="167"/>
                    <a:pt x="277" y="175"/>
                  </a:cubicBezTo>
                  <a:cubicBezTo>
                    <a:pt x="214" y="235"/>
                    <a:pt x="161" y="262"/>
                    <a:pt x="125" y="300"/>
                  </a:cubicBezTo>
                  <a:cubicBezTo>
                    <a:pt x="105" y="322"/>
                    <a:pt x="90" y="347"/>
                    <a:pt x="81" y="383"/>
                  </a:cubicBezTo>
                  <a:cubicBezTo>
                    <a:pt x="81" y="383"/>
                    <a:pt x="80" y="382"/>
                    <a:pt x="80" y="382"/>
                  </a:cubicBezTo>
                  <a:cubicBezTo>
                    <a:pt x="83" y="327"/>
                    <a:pt x="119" y="273"/>
                    <a:pt x="161" y="235"/>
                  </a:cubicBezTo>
                  <a:cubicBezTo>
                    <a:pt x="175" y="222"/>
                    <a:pt x="185" y="214"/>
                    <a:pt x="191" y="209"/>
                  </a:cubicBezTo>
                  <a:cubicBezTo>
                    <a:pt x="195" y="205"/>
                    <a:pt x="197" y="200"/>
                    <a:pt x="195" y="195"/>
                  </a:cubicBezTo>
                  <a:cubicBezTo>
                    <a:pt x="193" y="192"/>
                    <a:pt x="189" y="191"/>
                    <a:pt x="185" y="192"/>
                  </a:cubicBezTo>
                  <a:cubicBezTo>
                    <a:pt x="179" y="193"/>
                    <a:pt x="175" y="196"/>
                    <a:pt x="170" y="199"/>
                  </a:cubicBezTo>
                  <a:cubicBezTo>
                    <a:pt x="141" y="223"/>
                    <a:pt x="116" y="252"/>
                    <a:pt x="97" y="285"/>
                  </a:cubicBezTo>
                  <a:cubicBezTo>
                    <a:pt x="83" y="311"/>
                    <a:pt x="73" y="339"/>
                    <a:pt x="68" y="369"/>
                  </a:cubicBezTo>
                  <a:cubicBezTo>
                    <a:pt x="68" y="369"/>
                    <a:pt x="67" y="368"/>
                    <a:pt x="67" y="367"/>
                  </a:cubicBezTo>
                  <a:cubicBezTo>
                    <a:pt x="70" y="284"/>
                    <a:pt x="108" y="222"/>
                    <a:pt x="162" y="174"/>
                  </a:cubicBezTo>
                  <a:cubicBezTo>
                    <a:pt x="175" y="162"/>
                    <a:pt x="187" y="155"/>
                    <a:pt x="200" y="144"/>
                  </a:cubicBezTo>
                  <a:cubicBezTo>
                    <a:pt x="211" y="136"/>
                    <a:pt x="213" y="129"/>
                    <a:pt x="210" y="124"/>
                  </a:cubicBezTo>
                  <a:cubicBezTo>
                    <a:pt x="207" y="120"/>
                    <a:pt x="203" y="120"/>
                    <a:pt x="197" y="122"/>
                  </a:cubicBezTo>
                  <a:cubicBezTo>
                    <a:pt x="186" y="125"/>
                    <a:pt x="174" y="136"/>
                    <a:pt x="160" y="149"/>
                  </a:cubicBezTo>
                  <a:cubicBezTo>
                    <a:pt x="126" y="179"/>
                    <a:pt x="99" y="211"/>
                    <a:pt x="81" y="250"/>
                  </a:cubicBezTo>
                  <a:cubicBezTo>
                    <a:pt x="67" y="279"/>
                    <a:pt x="58" y="313"/>
                    <a:pt x="56" y="353"/>
                  </a:cubicBezTo>
                  <a:cubicBezTo>
                    <a:pt x="55" y="352"/>
                    <a:pt x="55" y="351"/>
                    <a:pt x="54" y="351"/>
                  </a:cubicBezTo>
                  <a:cubicBezTo>
                    <a:pt x="53" y="341"/>
                    <a:pt x="54" y="328"/>
                    <a:pt x="54" y="318"/>
                  </a:cubicBezTo>
                  <a:cubicBezTo>
                    <a:pt x="57" y="279"/>
                    <a:pt x="63" y="197"/>
                    <a:pt x="175" y="106"/>
                  </a:cubicBezTo>
                  <a:cubicBezTo>
                    <a:pt x="195" y="90"/>
                    <a:pt x="228" y="71"/>
                    <a:pt x="251" y="59"/>
                  </a:cubicBezTo>
                  <a:cubicBezTo>
                    <a:pt x="258" y="55"/>
                    <a:pt x="265" y="52"/>
                    <a:pt x="272" y="48"/>
                  </a:cubicBezTo>
                  <a:cubicBezTo>
                    <a:pt x="276" y="45"/>
                    <a:pt x="278" y="41"/>
                    <a:pt x="277" y="37"/>
                  </a:cubicBezTo>
                  <a:cubicBezTo>
                    <a:pt x="276" y="33"/>
                    <a:pt x="272" y="33"/>
                    <a:pt x="268" y="33"/>
                  </a:cubicBezTo>
                  <a:cubicBezTo>
                    <a:pt x="261" y="33"/>
                    <a:pt x="255" y="36"/>
                    <a:pt x="248" y="39"/>
                  </a:cubicBezTo>
                  <a:cubicBezTo>
                    <a:pt x="196" y="65"/>
                    <a:pt x="137" y="103"/>
                    <a:pt x="95" y="161"/>
                  </a:cubicBezTo>
                  <a:cubicBezTo>
                    <a:pt x="63" y="205"/>
                    <a:pt x="42" y="260"/>
                    <a:pt x="41" y="329"/>
                  </a:cubicBezTo>
                  <a:cubicBezTo>
                    <a:pt x="40" y="328"/>
                    <a:pt x="40" y="328"/>
                    <a:pt x="40" y="327"/>
                  </a:cubicBezTo>
                  <a:cubicBezTo>
                    <a:pt x="37" y="310"/>
                    <a:pt x="36" y="293"/>
                    <a:pt x="37" y="281"/>
                  </a:cubicBezTo>
                  <a:cubicBezTo>
                    <a:pt x="39" y="172"/>
                    <a:pt x="103" y="97"/>
                    <a:pt x="191" y="45"/>
                  </a:cubicBezTo>
                  <a:cubicBezTo>
                    <a:pt x="198" y="41"/>
                    <a:pt x="206" y="36"/>
                    <a:pt x="206" y="29"/>
                  </a:cubicBezTo>
                  <a:cubicBezTo>
                    <a:pt x="206" y="25"/>
                    <a:pt x="203" y="23"/>
                    <a:pt x="199" y="23"/>
                  </a:cubicBezTo>
                  <a:cubicBezTo>
                    <a:pt x="195" y="23"/>
                    <a:pt x="191" y="24"/>
                    <a:pt x="185" y="27"/>
                  </a:cubicBezTo>
                  <a:cubicBezTo>
                    <a:pt x="131" y="56"/>
                    <a:pt x="87" y="96"/>
                    <a:pt x="59" y="145"/>
                  </a:cubicBezTo>
                  <a:cubicBezTo>
                    <a:pt x="35" y="186"/>
                    <a:pt x="22" y="234"/>
                    <a:pt x="24" y="287"/>
                  </a:cubicBezTo>
                  <a:cubicBezTo>
                    <a:pt x="24" y="286"/>
                    <a:pt x="24" y="285"/>
                    <a:pt x="23" y="283"/>
                  </a:cubicBezTo>
                  <a:cubicBezTo>
                    <a:pt x="19" y="266"/>
                    <a:pt x="16" y="248"/>
                    <a:pt x="16" y="230"/>
                  </a:cubicBezTo>
                  <a:cubicBezTo>
                    <a:pt x="16" y="205"/>
                    <a:pt x="21" y="181"/>
                    <a:pt x="29" y="159"/>
                  </a:cubicBezTo>
                  <a:cubicBezTo>
                    <a:pt x="40" y="130"/>
                    <a:pt x="57" y="103"/>
                    <a:pt x="79" y="80"/>
                  </a:cubicBezTo>
                  <a:cubicBezTo>
                    <a:pt x="85" y="73"/>
                    <a:pt x="100" y="61"/>
                    <a:pt x="103" y="57"/>
                  </a:cubicBezTo>
                  <a:cubicBezTo>
                    <a:pt x="106" y="53"/>
                    <a:pt x="108" y="49"/>
                    <a:pt x="106" y="46"/>
                  </a:cubicBezTo>
                  <a:cubicBezTo>
                    <a:pt x="105" y="44"/>
                    <a:pt x="103" y="43"/>
                    <a:pt x="100" y="43"/>
                  </a:cubicBezTo>
                  <a:cubicBezTo>
                    <a:pt x="88" y="43"/>
                    <a:pt x="71" y="61"/>
                    <a:pt x="63" y="69"/>
                  </a:cubicBezTo>
                  <a:cubicBezTo>
                    <a:pt x="23" y="112"/>
                    <a:pt x="0" y="168"/>
                    <a:pt x="0" y="226"/>
                  </a:cubicBezTo>
                  <a:cubicBezTo>
                    <a:pt x="0" y="295"/>
                    <a:pt x="30" y="367"/>
                    <a:pt x="96" y="416"/>
                  </a:cubicBezTo>
                  <a:close/>
                  <a:moveTo>
                    <a:pt x="168" y="9"/>
                  </a:moveTo>
                  <a:cubicBezTo>
                    <a:pt x="168" y="8"/>
                    <a:pt x="166" y="7"/>
                    <a:pt x="164" y="7"/>
                  </a:cubicBezTo>
                  <a:cubicBezTo>
                    <a:pt x="157" y="7"/>
                    <a:pt x="150" y="10"/>
                    <a:pt x="148" y="14"/>
                  </a:cubicBezTo>
                  <a:cubicBezTo>
                    <a:pt x="148" y="15"/>
                    <a:pt x="148" y="17"/>
                    <a:pt x="148" y="18"/>
                  </a:cubicBezTo>
                  <a:cubicBezTo>
                    <a:pt x="149" y="20"/>
                    <a:pt x="150" y="20"/>
                    <a:pt x="151" y="20"/>
                  </a:cubicBezTo>
                  <a:cubicBezTo>
                    <a:pt x="156" y="21"/>
                    <a:pt x="165" y="18"/>
                    <a:pt x="167" y="14"/>
                  </a:cubicBezTo>
                  <a:cubicBezTo>
                    <a:pt x="168" y="13"/>
                    <a:pt x="169" y="11"/>
                    <a:pt x="16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4591050" y="-2305174"/>
              <a:ext cx="5984875" cy="674688"/>
            </a:xfrm>
            <a:custGeom>
              <a:avLst/>
              <a:gdLst>
                <a:gd name="T0" fmla="*/ 85 w 1594"/>
                <a:gd name="T1" fmla="*/ 3 h 179"/>
                <a:gd name="T2" fmla="*/ 77 w 1594"/>
                <a:gd name="T3" fmla="*/ 135 h 179"/>
                <a:gd name="T4" fmla="*/ 184 w 1594"/>
                <a:gd name="T5" fmla="*/ 122 h 179"/>
                <a:gd name="T6" fmla="*/ 151 w 1594"/>
                <a:gd name="T7" fmla="*/ 127 h 179"/>
                <a:gd name="T8" fmla="*/ 207 w 1594"/>
                <a:gd name="T9" fmla="*/ 85 h 179"/>
                <a:gd name="T10" fmla="*/ 192 w 1594"/>
                <a:gd name="T11" fmla="*/ 53 h 179"/>
                <a:gd name="T12" fmla="*/ 253 w 1594"/>
                <a:gd name="T13" fmla="*/ 1 h 179"/>
                <a:gd name="T14" fmla="*/ 269 w 1594"/>
                <a:gd name="T15" fmla="*/ 31 h 179"/>
                <a:gd name="T16" fmla="*/ 271 w 1594"/>
                <a:gd name="T17" fmla="*/ 133 h 179"/>
                <a:gd name="T18" fmla="*/ 249 w 1594"/>
                <a:gd name="T19" fmla="*/ 39 h 179"/>
                <a:gd name="T20" fmla="*/ 318 w 1594"/>
                <a:gd name="T21" fmla="*/ 44 h 179"/>
                <a:gd name="T22" fmla="*/ 308 w 1594"/>
                <a:gd name="T23" fmla="*/ 82 h 179"/>
                <a:gd name="T24" fmla="*/ 381 w 1594"/>
                <a:gd name="T25" fmla="*/ 60 h 179"/>
                <a:gd name="T26" fmla="*/ 419 w 1594"/>
                <a:gd name="T27" fmla="*/ 118 h 179"/>
                <a:gd name="T28" fmla="*/ 391 w 1594"/>
                <a:gd name="T29" fmla="*/ 117 h 179"/>
                <a:gd name="T30" fmla="*/ 497 w 1594"/>
                <a:gd name="T31" fmla="*/ 41 h 179"/>
                <a:gd name="T32" fmla="*/ 583 w 1594"/>
                <a:gd name="T33" fmla="*/ 39 h 179"/>
                <a:gd name="T34" fmla="*/ 585 w 1594"/>
                <a:gd name="T35" fmla="*/ 73 h 179"/>
                <a:gd name="T36" fmla="*/ 529 w 1594"/>
                <a:gd name="T37" fmla="*/ 136 h 179"/>
                <a:gd name="T38" fmla="*/ 497 w 1594"/>
                <a:gd name="T39" fmla="*/ 75 h 179"/>
                <a:gd name="T40" fmla="*/ 662 w 1594"/>
                <a:gd name="T41" fmla="*/ 122 h 179"/>
                <a:gd name="T42" fmla="*/ 629 w 1594"/>
                <a:gd name="T43" fmla="*/ 127 h 179"/>
                <a:gd name="T44" fmla="*/ 685 w 1594"/>
                <a:gd name="T45" fmla="*/ 85 h 179"/>
                <a:gd name="T46" fmla="*/ 670 w 1594"/>
                <a:gd name="T47" fmla="*/ 53 h 179"/>
                <a:gd name="T48" fmla="*/ 772 w 1594"/>
                <a:gd name="T49" fmla="*/ 41 h 179"/>
                <a:gd name="T50" fmla="*/ 813 w 1594"/>
                <a:gd name="T51" fmla="*/ 41 h 179"/>
                <a:gd name="T52" fmla="*/ 799 w 1594"/>
                <a:gd name="T53" fmla="*/ 120 h 179"/>
                <a:gd name="T54" fmla="*/ 759 w 1594"/>
                <a:gd name="T55" fmla="*/ 116 h 179"/>
                <a:gd name="T56" fmla="*/ 869 w 1594"/>
                <a:gd name="T57" fmla="*/ 39 h 179"/>
                <a:gd name="T58" fmla="*/ 883 w 1594"/>
                <a:gd name="T59" fmla="*/ 91 h 179"/>
                <a:gd name="T60" fmla="*/ 955 w 1594"/>
                <a:gd name="T61" fmla="*/ 81 h 179"/>
                <a:gd name="T62" fmla="*/ 977 w 1594"/>
                <a:gd name="T63" fmla="*/ 49 h 179"/>
                <a:gd name="T64" fmla="*/ 973 w 1594"/>
                <a:gd name="T65" fmla="*/ 137 h 179"/>
                <a:gd name="T66" fmla="*/ 971 w 1594"/>
                <a:gd name="T67" fmla="*/ 122 h 179"/>
                <a:gd name="T68" fmla="*/ 976 w 1594"/>
                <a:gd name="T69" fmla="*/ 75 h 179"/>
                <a:gd name="T70" fmla="*/ 1127 w 1594"/>
                <a:gd name="T71" fmla="*/ 48 h 179"/>
                <a:gd name="T72" fmla="*/ 1118 w 1594"/>
                <a:gd name="T73" fmla="*/ 75 h 179"/>
                <a:gd name="T74" fmla="*/ 1168 w 1594"/>
                <a:gd name="T75" fmla="*/ 88 h 179"/>
                <a:gd name="T76" fmla="*/ 1213 w 1594"/>
                <a:gd name="T77" fmla="*/ 58 h 179"/>
                <a:gd name="T78" fmla="*/ 1209 w 1594"/>
                <a:gd name="T79" fmla="*/ 94 h 179"/>
                <a:gd name="T80" fmla="*/ 1158 w 1594"/>
                <a:gd name="T81" fmla="*/ 121 h 179"/>
                <a:gd name="T82" fmla="*/ 1247 w 1594"/>
                <a:gd name="T83" fmla="*/ 88 h 179"/>
                <a:gd name="T84" fmla="*/ 1293 w 1594"/>
                <a:gd name="T85" fmla="*/ 58 h 179"/>
                <a:gd name="T86" fmla="*/ 1288 w 1594"/>
                <a:gd name="T87" fmla="*/ 94 h 179"/>
                <a:gd name="T88" fmla="*/ 1238 w 1594"/>
                <a:gd name="T89" fmla="*/ 121 h 179"/>
                <a:gd name="T90" fmla="*/ 1315 w 1594"/>
                <a:gd name="T91" fmla="*/ 56 h 179"/>
                <a:gd name="T92" fmla="*/ 1326 w 1594"/>
                <a:gd name="T93" fmla="*/ 22 h 179"/>
                <a:gd name="T94" fmla="*/ 1336 w 1594"/>
                <a:gd name="T95" fmla="*/ 22 h 179"/>
                <a:gd name="T96" fmla="*/ 1395 w 1594"/>
                <a:gd name="T97" fmla="*/ 0 h 179"/>
                <a:gd name="T98" fmla="*/ 1423 w 1594"/>
                <a:gd name="T99" fmla="*/ 39 h 179"/>
                <a:gd name="T100" fmla="*/ 1381 w 1594"/>
                <a:gd name="T101" fmla="*/ 121 h 179"/>
                <a:gd name="T102" fmla="*/ 1397 w 1594"/>
                <a:gd name="T103" fmla="*/ 63 h 179"/>
                <a:gd name="T104" fmla="*/ 1491 w 1594"/>
                <a:gd name="T105" fmla="*/ 0 h 179"/>
                <a:gd name="T106" fmla="*/ 1482 w 1594"/>
                <a:gd name="T107" fmla="*/ 113 h 179"/>
                <a:gd name="T108" fmla="*/ 1493 w 1594"/>
                <a:gd name="T109" fmla="*/ 136 h 179"/>
                <a:gd name="T110" fmla="*/ 1538 w 1594"/>
                <a:gd name="T111" fmla="*/ 116 h 179"/>
                <a:gd name="T112" fmla="*/ 1535 w 1594"/>
                <a:gd name="T113" fmla="*/ 134 h 179"/>
                <a:gd name="T114" fmla="*/ 1590 w 1594"/>
                <a:gd name="T115" fmla="*/ 75 h 179"/>
                <a:gd name="T116" fmla="*/ 1573 w 1594"/>
                <a:gd name="T117" fmla="*/ 5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94" h="179">
                  <a:moveTo>
                    <a:pt x="0" y="3"/>
                  </a:moveTo>
                  <a:cubicBezTo>
                    <a:pt x="2" y="3"/>
                    <a:pt x="4" y="3"/>
                    <a:pt x="6" y="3"/>
                  </a:cubicBezTo>
                  <a:cubicBezTo>
                    <a:pt x="8" y="3"/>
                    <a:pt x="10" y="3"/>
                    <a:pt x="12" y="3"/>
                  </a:cubicBezTo>
                  <a:cubicBezTo>
                    <a:pt x="15" y="3"/>
                    <a:pt x="18" y="3"/>
                    <a:pt x="20" y="3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7" y="3"/>
                    <a:pt x="69" y="3"/>
                    <a:pt x="71" y="3"/>
                  </a:cubicBezTo>
                  <a:cubicBezTo>
                    <a:pt x="73" y="3"/>
                    <a:pt x="74" y="3"/>
                    <a:pt x="76" y="3"/>
                  </a:cubicBezTo>
                  <a:cubicBezTo>
                    <a:pt x="77" y="3"/>
                    <a:pt x="79" y="3"/>
                    <a:pt x="81" y="3"/>
                  </a:cubicBezTo>
                  <a:cubicBezTo>
                    <a:pt x="82" y="3"/>
                    <a:pt x="84" y="3"/>
                    <a:pt x="85" y="3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4" y="3"/>
                    <a:pt x="138" y="3"/>
                    <a:pt x="141" y="3"/>
                  </a:cubicBezTo>
                  <a:cubicBezTo>
                    <a:pt x="143" y="3"/>
                    <a:pt x="144" y="3"/>
                    <a:pt x="146" y="3"/>
                  </a:cubicBezTo>
                  <a:cubicBezTo>
                    <a:pt x="148" y="3"/>
                    <a:pt x="149" y="3"/>
                    <a:pt x="151" y="3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7" y="135"/>
                    <a:pt x="95" y="135"/>
                    <a:pt x="93" y="135"/>
                  </a:cubicBezTo>
                  <a:cubicBezTo>
                    <a:pt x="91" y="136"/>
                    <a:pt x="89" y="136"/>
                    <a:pt x="88" y="136"/>
                  </a:cubicBezTo>
                  <a:cubicBezTo>
                    <a:pt x="86" y="136"/>
                    <a:pt x="84" y="136"/>
                    <a:pt x="82" y="135"/>
                  </a:cubicBezTo>
                  <a:cubicBezTo>
                    <a:pt x="80" y="135"/>
                    <a:pt x="79" y="135"/>
                    <a:pt x="77" y="135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6" y="135"/>
                    <a:pt x="24" y="135"/>
                    <a:pt x="22" y="135"/>
                  </a:cubicBezTo>
                  <a:cubicBezTo>
                    <a:pt x="20" y="136"/>
                    <a:pt x="18" y="136"/>
                    <a:pt x="16" y="136"/>
                  </a:cubicBezTo>
                  <a:cubicBezTo>
                    <a:pt x="15" y="136"/>
                    <a:pt x="13" y="136"/>
                    <a:pt x="11" y="135"/>
                  </a:cubicBezTo>
                  <a:cubicBezTo>
                    <a:pt x="10" y="135"/>
                    <a:pt x="8" y="135"/>
                    <a:pt x="7" y="135"/>
                  </a:cubicBezTo>
                  <a:lnTo>
                    <a:pt x="0" y="3"/>
                  </a:lnTo>
                  <a:close/>
                  <a:moveTo>
                    <a:pt x="160" y="98"/>
                  </a:moveTo>
                  <a:cubicBezTo>
                    <a:pt x="161" y="106"/>
                    <a:pt x="163" y="112"/>
                    <a:pt x="166" y="116"/>
                  </a:cubicBezTo>
                  <a:cubicBezTo>
                    <a:pt x="170" y="120"/>
                    <a:pt x="176" y="122"/>
                    <a:pt x="184" y="122"/>
                  </a:cubicBezTo>
                  <a:cubicBezTo>
                    <a:pt x="189" y="122"/>
                    <a:pt x="194" y="122"/>
                    <a:pt x="198" y="121"/>
                  </a:cubicBezTo>
                  <a:cubicBezTo>
                    <a:pt x="202" y="120"/>
                    <a:pt x="206" y="118"/>
                    <a:pt x="210" y="117"/>
                  </a:cubicBezTo>
                  <a:cubicBezTo>
                    <a:pt x="211" y="119"/>
                    <a:pt x="212" y="121"/>
                    <a:pt x="212" y="124"/>
                  </a:cubicBezTo>
                  <a:cubicBezTo>
                    <a:pt x="213" y="126"/>
                    <a:pt x="213" y="129"/>
                    <a:pt x="213" y="131"/>
                  </a:cubicBezTo>
                  <a:cubicBezTo>
                    <a:pt x="211" y="132"/>
                    <a:pt x="209" y="133"/>
                    <a:pt x="206" y="134"/>
                  </a:cubicBezTo>
                  <a:cubicBezTo>
                    <a:pt x="204" y="134"/>
                    <a:pt x="201" y="135"/>
                    <a:pt x="198" y="135"/>
                  </a:cubicBezTo>
                  <a:cubicBezTo>
                    <a:pt x="195" y="136"/>
                    <a:pt x="192" y="136"/>
                    <a:pt x="189" y="137"/>
                  </a:cubicBezTo>
                  <a:cubicBezTo>
                    <a:pt x="186" y="137"/>
                    <a:pt x="184" y="137"/>
                    <a:pt x="181" y="137"/>
                  </a:cubicBezTo>
                  <a:cubicBezTo>
                    <a:pt x="174" y="137"/>
                    <a:pt x="168" y="136"/>
                    <a:pt x="163" y="134"/>
                  </a:cubicBezTo>
                  <a:cubicBezTo>
                    <a:pt x="158" y="132"/>
                    <a:pt x="154" y="130"/>
                    <a:pt x="151" y="127"/>
                  </a:cubicBezTo>
                  <a:cubicBezTo>
                    <a:pt x="148" y="123"/>
                    <a:pt x="146" y="119"/>
                    <a:pt x="144" y="115"/>
                  </a:cubicBezTo>
                  <a:cubicBezTo>
                    <a:pt x="143" y="110"/>
                    <a:pt x="142" y="105"/>
                    <a:pt x="142" y="100"/>
                  </a:cubicBezTo>
                  <a:cubicBezTo>
                    <a:pt x="142" y="92"/>
                    <a:pt x="143" y="85"/>
                    <a:pt x="146" y="78"/>
                  </a:cubicBezTo>
                  <a:cubicBezTo>
                    <a:pt x="148" y="70"/>
                    <a:pt x="152" y="64"/>
                    <a:pt x="157" y="58"/>
                  </a:cubicBezTo>
                  <a:cubicBezTo>
                    <a:pt x="161" y="52"/>
                    <a:pt x="167" y="48"/>
                    <a:pt x="174" y="44"/>
                  </a:cubicBezTo>
                  <a:cubicBezTo>
                    <a:pt x="180" y="41"/>
                    <a:pt x="187" y="39"/>
                    <a:pt x="195" y="39"/>
                  </a:cubicBezTo>
                  <a:cubicBezTo>
                    <a:pt x="203" y="39"/>
                    <a:pt x="210" y="41"/>
                    <a:pt x="215" y="45"/>
                  </a:cubicBezTo>
                  <a:cubicBezTo>
                    <a:pt x="219" y="49"/>
                    <a:pt x="222" y="54"/>
                    <a:pt x="222" y="61"/>
                  </a:cubicBezTo>
                  <a:cubicBezTo>
                    <a:pt x="222" y="66"/>
                    <a:pt x="220" y="71"/>
                    <a:pt x="218" y="75"/>
                  </a:cubicBezTo>
                  <a:cubicBezTo>
                    <a:pt x="215" y="79"/>
                    <a:pt x="211" y="82"/>
                    <a:pt x="207" y="85"/>
                  </a:cubicBezTo>
                  <a:cubicBezTo>
                    <a:pt x="202" y="88"/>
                    <a:pt x="197" y="90"/>
                    <a:pt x="190" y="92"/>
                  </a:cubicBezTo>
                  <a:cubicBezTo>
                    <a:pt x="184" y="94"/>
                    <a:pt x="177" y="95"/>
                    <a:pt x="170" y="96"/>
                  </a:cubicBezTo>
                  <a:lnTo>
                    <a:pt x="160" y="98"/>
                  </a:lnTo>
                  <a:close/>
                  <a:moveTo>
                    <a:pt x="172" y="82"/>
                  </a:moveTo>
                  <a:cubicBezTo>
                    <a:pt x="178" y="81"/>
                    <a:pt x="183" y="80"/>
                    <a:pt x="187" y="79"/>
                  </a:cubicBezTo>
                  <a:cubicBezTo>
                    <a:pt x="191" y="77"/>
                    <a:pt x="195" y="76"/>
                    <a:pt x="197" y="74"/>
                  </a:cubicBezTo>
                  <a:cubicBezTo>
                    <a:pt x="199" y="72"/>
                    <a:pt x="201" y="71"/>
                    <a:pt x="202" y="69"/>
                  </a:cubicBezTo>
                  <a:cubicBezTo>
                    <a:pt x="203" y="67"/>
                    <a:pt x="204" y="65"/>
                    <a:pt x="204" y="63"/>
                  </a:cubicBezTo>
                  <a:cubicBezTo>
                    <a:pt x="204" y="60"/>
                    <a:pt x="203" y="58"/>
                    <a:pt x="201" y="56"/>
                  </a:cubicBezTo>
                  <a:cubicBezTo>
                    <a:pt x="199" y="54"/>
                    <a:pt x="196" y="53"/>
                    <a:pt x="192" y="53"/>
                  </a:cubicBezTo>
                  <a:cubicBezTo>
                    <a:pt x="188" y="53"/>
                    <a:pt x="185" y="54"/>
                    <a:pt x="182" y="56"/>
                  </a:cubicBezTo>
                  <a:cubicBezTo>
                    <a:pt x="178" y="58"/>
                    <a:pt x="175" y="60"/>
                    <a:pt x="173" y="63"/>
                  </a:cubicBezTo>
                  <a:cubicBezTo>
                    <a:pt x="170" y="66"/>
                    <a:pt x="168" y="69"/>
                    <a:pt x="166" y="73"/>
                  </a:cubicBezTo>
                  <a:cubicBezTo>
                    <a:pt x="164" y="76"/>
                    <a:pt x="163" y="80"/>
                    <a:pt x="162" y="84"/>
                  </a:cubicBezTo>
                  <a:lnTo>
                    <a:pt x="172" y="82"/>
                  </a:lnTo>
                  <a:close/>
                  <a:moveTo>
                    <a:pt x="249" y="39"/>
                  </a:moveTo>
                  <a:cubicBezTo>
                    <a:pt x="250" y="32"/>
                    <a:pt x="251" y="26"/>
                    <a:pt x="252" y="21"/>
                  </a:cubicBezTo>
                  <a:cubicBezTo>
                    <a:pt x="253" y="16"/>
                    <a:pt x="253" y="11"/>
                    <a:pt x="253" y="8"/>
                  </a:cubicBezTo>
                  <a:cubicBezTo>
                    <a:pt x="253" y="6"/>
                    <a:pt x="253" y="5"/>
                    <a:pt x="253" y="4"/>
                  </a:cubicBezTo>
                  <a:cubicBezTo>
                    <a:pt x="253" y="3"/>
                    <a:pt x="253" y="2"/>
                    <a:pt x="253" y="1"/>
                  </a:cubicBezTo>
                  <a:cubicBezTo>
                    <a:pt x="254" y="1"/>
                    <a:pt x="256" y="0"/>
                    <a:pt x="258" y="0"/>
                  </a:cubicBezTo>
                  <a:cubicBezTo>
                    <a:pt x="260" y="0"/>
                    <a:pt x="261" y="0"/>
                    <a:pt x="263" y="0"/>
                  </a:cubicBezTo>
                  <a:cubicBezTo>
                    <a:pt x="264" y="0"/>
                    <a:pt x="265" y="0"/>
                    <a:pt x="267" y="0"/>
                  </a:cubicBezTo>
                  <a:cubicBezTo>
                    <a:pt x="268" y="0"/>
                    <a:pt x="270" y="1"/>
                    <a:pt x="271" y="1"/>
                  </a:cubicBezTo>
                  <a:cubicBezTo>
                    <a:pt x="271" y="2"/>
                    <a:pt x="271" y="3"/>
                    <a:pt x="271" y="4"/>
                  </a:cubicBezTo>
                  <a:cubicBezTo>
                    <a:pt x="271" y="5"/>
                    <a:pt x="271" y="6"/>
                    <a:pt x="271" y="8"/>
                  </a:cubicBezTo>
                  <a:cubicBezTo>
                    <a:pt x="271" y="9"/>
                    <a:pt x="271" y="11"/>
                    <a:pt x="271" y="12"/>
                  </a:cubicBezTo>
                  <a:cubicBezTo>
                    <a:pt x="271" y="14"/>
                    <a:pt x="271" y="16"/>
                    <a:pt x="271" y="18"/>
                  </a:cubicBezTo>
                  <a:cubicBezTo>
                    <a:pt x="270" y="20"/>
                    <a:pt x="270" y="23"/>
                    <a:pt x="270" y="25"/>
                  </a:cubicBezTo>
                  <a:cubicBezTo>
                    <a:pt x="269" y="27"/>
                    <a:pt x="269" y="29"/>
                    <a:pt x="269" y="31"/>
                  </a:cubicBezTo>
                  <a:cubicBezTo>
                    <a:pt x="254" y="108"/>
                    <a:pt x="254" y="108"/>
                    <a:pt x="254" y="108"/>
                  </a:cubicBezTo>
                  <a:cubicBezTo>
                    <a:pt x="254" y="110"/>
                    <a:pt x="254" y="112"/>
                    <a:pt x="254" y="113"/>
                  </a:cubicBezTo>
                  <a:cubicBezTo>
                    <a:pt x="254" y="115"/>
                    <a:pt x="254" y="117"/>
                    <a:pt x="254" y="118"/>
                  </a:cubicBezTo>
                  <a:cubicBezTo>
                    <a:pt x="255" y="119"/>
                    <a:pt x="256" y="120"/>
                    <a:pt x="257" y="120"/>
                  </a:cubicBezTo>
                  <a:cubicBezTo>
                    <a:pt x="257" y="121"/>
                    <a:pt x="258" y="121"/>
                    <a:pt x="259" y="122"/>
                  </a:cubicBezTo>
                  <a:cubicBezTo>
                    <a:pt x="260" y="122"/>
                    <a:pt x="261" y="122"/>
                    <a:pt x="262" y="122"/>
                  </a:cubicBezTo>
                  <a:cubicBezTo>
                    <a:pt x="264" y="122"/>
                    <a:pt x="265" y="122"/>
                    <a:pt x="266" y="121"/>
                  </a:cubicBezTo>
                  <a:cubicBezTo>
                    <a:pt x="268" y="121"/>
                    <a:pt x="269" y="121"/>
                    <a:pt x="270" y="121"/>
                  </a:cubicBezTo>
                  <a:cubicBezTo>
                    <a:pt x="271" y="124"/>
                    <a:pt x="271" y="128"/>
                    <a:pt x="271" y="132"/>
                  </a:cubicBezTo>
                  <a:cubicBezTo>
                    <a:pt x="271" y="132"/>
                    <a:pt x="271" y="133"/>
                    <a:pt x="271" y="133"/>
                  </a:cubicBezTo>
                  <a:cubicBezTo>
                    <a:pt x="271" y="134"/>
                    <a:pt x="271" y="134"/>
                    <a:pt x="271" y="134"/>
                  </a:cubicBezTo>
                  <a:cubicBezTo>
                    <a:pt x="269" y="135"/>
                    <a:pt x="267" y="136"/>
                    <a:pt x="265" y="136"/>
                  </a:cubicBezTo>
                  <a:cubicBezTo>
                    <a:pt x="262" y="136"/>
                    <a:pt x="259" y="136"/>
                    <a:pt x="257" y="136"/>
                  </a:cubicBezTo>
                  <a:cubicBezTo>
                    <a:pt x="254" y="136"/>
                    <a:pt x="251" y="136"/>
                    <a:pt x="248" y="135"/>
                  </a:cubicBezTo>
                  <a:cubicBezTo>
                    <a:pt x="245" y="135"/>
                    <a:pt x="243" y="134"/>
                    <a:pt x="241" y="132"/>
                  </a:cubicBezTo>
                  <a:cubicBezTo>
                    <a:pt x="239" y="131"/>
                    <a:pt x="238" y="128"/>
                    <a:pt x="237" y="126"/>
                  </a:cubicBezTo>
                  <a:cubicBezTo>
                    <a:pt x="236" y="123"/>
                    <a:pt x="235" y="120"/>
                    <a:pt x="235" y="116"/>
                  </a:cubicBezTo>
                  <a:cubicBezTo>
                    <a:pt x="235" y="114"/>
                    <a:pt x="236" y="111"/>
                    <a:pt x="236" y="109"/>
                  </a:cubicBezTo>
                  <a:cubicBezTo>
                    <a:pt x="237" y="106"/>
                    <a:pt x="237" y="104"/>
                    <a:pt x="238" y="101"/>
                  </a:cubicBezTo>
                  <a:lnTo>
                    <a:pt x="249" y="39"/>
                  </a:lnTo>
                  <a:close/>
                  <a:moveTo>
                    <a:pt x="348" y="119"/>
                  </a:moveTo>
                  <a:cubicBezTo>
                    <a:pt x="349" y="120"/>
                    <a:pt x="349" y="122"/>
                    <a:pt x="350" y="125"/>
                  </a:cubicBezTo>
                  <a:cubicBezTo>
                    <a:pt x="351" y="127"/>
                    <a:pt x="351" y="130"/>
                    <a:pt x="351" y="133"/>
                  </a:cubicBezTo>
                  <a:cubicBezTo>
                    <a:pt x="347" y="134"/>
                    <a:pt x="343" y="135"/>
                    <a:pt x="339" y="136"/>
                  </a:cubicBezTo>
                  <a:cubicBezTo>
                    <a:pt x="334" y="137"/>
                    <a:pt x="330" y="137"/>
                    <a:pt x="326" y="137"/>
                  </a:cubicBezTo>
                  <a:cubicBezTo>
                    <a:pt x="312" y="137"/>
                    <a:pt x="303" y="134"/>
                    <a:pt x="296" y="127"/>
                  </a:cubicBezTo>
                  <a:cubicBezTo>
                    <a:pt x="290" y="121"/>
                    <a:pt x="287" y="112"/>
                    <a:pt x="287" y="100"/>
                  </a:cubicBezTo>
                  <a:cubicBezTo>
                    <a:pt x="287" y="92"/>
                    <a:pt x="288" y="85"/>
                    <a:pt x="290" y="78"/>
                  </a:cubicBezTo>
                  <a:cubicBezTo>
                    <a:pt x="293" y="71"/>
                    <a:pt x="296" y="64"/>
                    <a:pt x="301" y="58"/>
                  </a:cubicBezTo>
                  <a:cubicBezTo>
                    <a:pt x="306" y="52"/>
                    <a:pt x="311" y="48"/>
                    <a:pt x="318" y="44"/>
                  </a:cubicBezTo>
                  <a:cubicBezTo>
                    <a:pt x="325" y="41"/>
                    <a:pt x="333" y="39"/>
                    <a:pt x="341" y="39"/>
                  </a:cubicBezTo>
                  <a:cubicBezTo>
                    <a:pt x="345" y="39"/>
                    <a:pt x="349" y="39"/>
                    <a:pt x="353" y="40"/>
                  </a:cubicBezTo>
                  <a:cubicBezTo>
                    <a:pt x="357" y="41"/>
                    <a:pt x="360" y="42"/>
                    <a:pt x="363" y="43"/>
                  </a:cubicBezTo>
                  <a:cubicBezTo>
                    <a:pt x="362" y="45"/>
                    <a:pt x="362" y="47"/>
                    <a:pt x="361" y="50"/>
                  </a:cubicBezTo>
                  <a:cubicBezTo>
                    <a:pt x="360" y="53"/>
                    <a:pt x="359" y="55"/>
                    <a:pt x="358" y="57"/>
                  </a:cubicBezTo>
                  <a:cubicBezTo>
                    <a:pt x="355" y="56"/>
                    <a:pt x="353" y="56"/>
                    <a:pt x="350" y="55"/>
                  </a:cubicBezTo>
                  <a:cubicBezTo>
                    <a:pt x="347" y="54"/>
                    <a:pt x="344" y="54"/>
                    <a:pt x="341" y="54"/>
                  </a:cubicBezTo>
                  <a:cubicBezTo>
                    <a:pt x="335" y="54"/>
                    <a:pt x="330" y="55"/>
                    <a:pt x="325" y="58"/>
                  </a:cubicBezTo>
                  <a:cubicBezTo>
                    <a:pt x="321" y="60"/>
                    <a:pt x="317" y="64"/>
                    <a:pt x="314" y="68"/>
                  </a:cubicBezTo>
                  <a:cubicBezTo>
                    <a:pt x="311" y="72"/>
                    <a:pt x="309" y="77"/>
                    <a:pt x="308" y="82"/>
                  </a:cubicBezTo>
                  <a:cubicBezTo>
                    <a:pt x="306" y="88"/>
                    <a:pt x="306" y="93"/>
                    <a:pt x="306" y="98"/>
                  </a:cubicBezTo>
                  <a:cubicBezTo>
                    <a:pt x="306" y="106"/>
                    <a:pt x="308" y="112"/>
                    <a:pt x="312" y="116"/>
                  </a:cubicBezTo>
                  <a:cubicBezTo>
                    <a:pt x="316" y="120"/>
                    <a:pt x="321" y="122"/>
                    <a:pt x="329" y="122"/>
                  </a:cubicBezTo>
                  <a:cubicBezTo>
                    <a:pt x="332" y="122"/>
                    <a:pt x="335" y="122"/>
                    <a:pt x="338" y="121"/>
                  </a:cubicBezTo>
                  <a:cubicBezTo>
                    <a:pt x="341" y="121"/>
                    <a:pt x="344" y="120"/>
                    <a:pt x="348" y="119"/>
                  </a:cubicBezTo>
                  <a:close/>
                  <a:moveTo>
                    <a:pt x="402" y="137"/>
                  </a:moveTo>
                  <a:cubicBezTo>
                    <a:pt x="391" y="137"/>
                    <a:pt x="382" y="134"/>
                    <a:pt x="377" y="128"/>
                  </a:cubicBezTo>
                  <a:cubicBezTo>
                    <a:pt x="371" y="122"/>
                    <a:pt x="368" y="113"/>
                    <a:pt x="368" y="101"/>
                  </a:cubicBezTo>
                  <a:cubicBezTo>
                    <a:pt x="368" y="94"/>
                    <a:pt x="369" y="87"/>
                    <a:pt x="371" y="80"/>
                  </a:cubicBezTo>
                  <a:cubicBezTo>
                    <a:pt x="373" y="73"/>
                    <a:pt x="377" y="66"/>
                    <a:pt x="381" y="60"/>
                  </a:cubicBezTo>
                  <a:cubicBezTo>
                    <a:pt x="385" y="54"/>
                    <a:pt x="391" y="49"/>
                    <a:pt x="397" y="45"/>
                  </a:cubicBezTo>
                  <a:cubicBezTo>
                    <a:pt x="404" y="41"/>
                    <a:pt x="411" y="39"/>
                    <a:pt x="420" y="39"/>
                  </a:cubicBezTo>
                  <a:cubicBezTo>
                    <a:pt x="432" y="39"/>
                    <a:pt x="440" y="42"/>
                    <a:pt x="446" y="48"/>
                  </a:cubicBezTo>
                  <a:cubicBezTo>
                    <a:pt x="452" y="55"/>
                    <a:pt x="455" y="64"/>
                    <a:pt x="455" y="75"/>
                  </a:cubicBezTo>
                  <a:cubicBezTo>
                    <a:pt x="455" y="82"/>
                    <a:pt x="454" y="89"/>
                    <a:pt x="452" y="96"/>
                  </a:cubicBezTo>
                  <a:cubicBezTo>
                    <a:pt x="450" y="104"/>
                    <a:pt x="446" y="110"/>
                    <a:pt x="442" y="116"/>
                  </a:cubicBezTo>
                  <a:cubicBezTo>
                    <a:pt x="438" y="123"/>
                    <a:pt x="432" y="127"/>
                    <a:pt x="426" y="131"/>
                  </a:cubicBezTo>
                  <a:cubicBezTo>
                    <a:pt x="419" y="135"/>
                    <a:pt x="411" y="137"/>
                    <a:pt x="402" y="137"/>
                  </a:cubicBezTo>
                  <a:close/>
                  <a:moveTo>
                    <a:pt x="404" y="123"/>
                  </a:moveTo>
                  <a:cubicBezTo>
                    <a:pt x="410" y="123"/>
                    <a:pt x="415" y="121"/>
                    <a:pt x="419" y="118"/>
                  </a:cubicBezTo>
                  <a:cubicBezTo>
                    <a:pt x="423" y="115"/>
                    <a:pt x="426" y="111"/>
                    <a:pt x="429" y="106"/>
                  </a:cubicBezTo>
                  <a:cubicBezTo>
                    <a:pt x="431" y="102"/>
                    <a:pt x="433" y="96"/>
                    <a:pt x="435" y="91"/>
                  </a:cubicBezTo>
                  <a:cubicBezTo>
                    <a:pt x="436" y="85"/>
                    <a:pt x="436" y="80"/>
                    <a:pt x="436" y="75"/>
                  </a:cubicBezTo>
                  <a:cubicBezTo>
                    <a:pt x="436" y="68"/>
                    <a:pt x="435" y="63"/>
                    <a:pt x="432" y="59"/>
                  </a:cubicBezTo>
                  <a:cubicBezTo>
                    <a:pt x="429" y="56"/>
                    <a:pt x="424" y="54"/>
                    <a:pt x="418" y="54"/>
                  </a:cubicBezTo>
                  <a:cubicBezTo>
                    <a:pt x="413" y="54"/>
                    <a:pt x="408" y="55"/>
                    <a:pt x="404" y="58"/>
                  </a:cubicBezTo>
                  <a:cubicBezTo>
                    <a:pt x="400" y="62"/>
                    <a:pt x="397" y="66"/>
                    <a:pt x="394" y="70"/>
                  </a:cubicBezTo>
                  <a:cubicBezTo>
                    <a:pt x="391" y="75"/>
                    <a:pt x="390" y="80"/>
                    <a:pt x="388" y="86"/>
                  </a:cubicBezTo>
                  <a:cubicBezTo>
                    <a:pt x="387" y="91"/>
                    <a:pt x="387" y="97"/>
                    <a:pt x="387" y="101"/>
                  </a:cubicBezTo>
                  <a:cubicBezTo>
                    <a:pt x="387" y="108"/>
                    <a:pt x="388" y="114"/>
                    <a:pt x="391" y="117"/>
                  </a:cubicBezTo>
                  <a:cubicBezTo>
                    <a:pt x="394" y="121"/>
                    <a:pt x="398" y="123"/>
                    <a:pt x="404" y="123"/>
                  </a:cubicBezTo>
                  <a:close/>
                  <a:moveTo>
                    <a:pt x="476" y="81"/>
                  </a:moveTo>
                  <a:cubicBezTo>
                    <a:pt x="478" y="73"/>
                    <a:pt x="479" y="67"/>
                    <a:pt x="480" y="62"/>
                  </a:cubicBezTo>
                  <a:cubicBezTo>
                    <a:pt x="480" y="57"/>
                    <a:pt x="481" y="52"/>
                    <a:pt x="481" y="48"/>
                  </a:cubicBezTo>
                  <a:cubicBezTo>
                    <a:pt x="481" y="46"/>
                    <a:pt x="481" y="45"/>
                    <a:pt x="481" y="44"/>
                  </a:cubicBezTo>
                  <a:cubicBezTo>
                    <a:pt x="481" y="43"/>
                    <a:pt x="481" y="42"/>
                    <a:pt x="480" y="41"/>
                  </a:cubicBezTo>
                  <a:cubicBezTo>
                    <a:pt x="482" y="41"/>
                    <a:pt x="483" y="40"/>
                    <a:pt x="485" y="40"/>
                  </a:cubicBezTo>
                  <a:cubicBezTo>
                    <a:pt x="486" y="40"/>
                    <a:pt x="488" y="40"/>
                    <a:pt x="489" y="40"/>
                  </a:cubicBezTo>
                  <a:cubicBezTo>
                    <a:pt x="490" y="40"/>
                    <a:pt x="492" y="40"/>
                    <a:pt x="493" y="40"/>
                  </a:cubicBezTo>
                  <a:cubicBezTo>
                    <a:pt x="495" y="40"/>
                    <a:pt x="496" y="41"/>
                    <a:pt x="497" y="41"/>
                  </a:cubicBezTo>
                  <a:cubicBezTo>
                    <a:pt x="498" y="42"/>
                    <a:pt x="498" y="43"/>
                    <a:pt x="498" y="44"/>
                  </a:cubicBezTo>
                  <a:cubicBezTo>
                    <a:pt x="498" y="45"/>
                    <a:pt x="498" y="47"/>
                    <a:pt x="498" y="49"/>
                  </a:cubicBezTo>
                  <a:cubicBezTo>
                    <a:pt x="498" y="50"/>
                    <a:pt x="498" y="52"/>
                    <a:pt x="498" y="53"/>
                  </a:cubicBezTo>
                  <a:cubicBezTo>
                    <a:pt x="498" y="55"/>
                    <a:pt x="498" y="56"/>
                    <a:pt x="497" y="57"/>
                  </a:cubicBezTo>
                  <a:cubicBezTo>
                    <a:pt x="501" y="52"/>
                    <a:pt x="505" y="48"/>
                    <a:pt x="510" y="44"/>
                  </a:cubicBezTo>
                  <a:cubicBezTo>
                    <a:pt x="516" y="41"/>
                    <a:pt x="522" y="39"/>
                    <a:pt x="529" y="39"/>
                  </a:cubicBezTo>
                  <a:cubicBezTo>
                    <a:pt x="536" y="39"/>
                    <a:pt x="541" y="41"/>
                    <a:pt x="544" y="44"/>
                  </a:cubicBezTo>
                  <a:cubicBezTo>
                    <a:pt x="548" y="47"/>
                    <a:pt x="550" y="52"/>
                    <a:pt x="550" y="58"/>
                  </a:cubicBezTo>
                  <a:cubicBezTo>
                    <a:pt x="554" y="52"/>
                    <a:pt x="558" y="48"/>
                    <a:pt x="564" y="44"/>
                  </a:cubicBezTo>
                  <a:cubicBezTo>
                    <a:pt x="570" y="41"/>
                    <a:pt x="576" y="39"/>
                    <a:pt x="583" y="39"/>
                  </a:cubicBezTo>
                  <a:cubicBezTo>
                    <a:pt x="597" y="39"/>
                    <a:pt x="604" y="47"/>
                    <a:pt x="604" y="63"/>
                  </a:cubicBezTo>
                  <a:cubicBezTo>
                    <a:pt x="604" y="65"/>
                    <a:pt x="604" y="67"/>
                    <a:pt x="604" y="69"/>
                  </a:cubicBezTo>
                  <a:cubicBezTo>
                    <a:pt x="604" y="71"/>
                    <a:pt x="603" y="73"/>
                    <a:pt x="603" y="76"/>
                  </a:cubicBezTo>
                  <a:cubicBezTo>
                    <a:pt x="592" y="135"/>
                    <a:pt x="592" y="135"/>
                    <a:pt x="592" y="135"/>
                  </a:cubicBezTo>
                  <a:cubicBezTo>
                    <a:pt x="591" y="135"/>
                    <a:pt x="590" y="135"/>
                    <a:pt x="588" y="136"/>
                  </a:cubicBezTo>
                  <a:cubicBezTo>
                    <a:pt x="586" y="136"/>
                    <a:pt x="585" y="136"/>
                    <a:pt x="583" y="136"/>
                  </a:cubicBezTo>
                  <a:cubicBezTo>
                    <a:pt x="582" y="136"/>
                    <a:pt x="580" y="136"/>
                    <a:pt x="579" y="136"/>
                  </a:cubicBezTo>
                  <a:cubicBezTo>
                    <a:pt x="577" y="135"/>
                    <a:pt x="576" y="135"/>
                    <a:pt x="575" y="135"/>
                  </a:cubicBezTo>
                  <a:cubicBezTo>
                    <a:pt x="584" y="79"/>
                    <a:pt x="584" y="79"/>
                    <a:pt x="584" y="79"/>
                  </a:cubicBezTo>
                  <a:cubicBezTo>
                    <a:pt x="585" y="77"/>
                    <a:pt x="585" y="75"/>
                    <a:pt x="585" y="73"/>
                  </a:cubicBezTo>
                  <a:cubicBezTo>
                    <a:pt x="585" y="71"/>
                    <a:pt x="586" y="69"/>
                    <a:pt x="586" y="68"/>
                  </a:cubicBezTo>
                  <a:cubicBezTo>
                    <a:pt x="586" y="63"/>
                    <a:pt x="585" y="60"/>
                    <a:pt x="583" y="58"/>
                  </a:cubicBezTo>
                  <a:cubicBezTo>
                    <a:pt x="581" y="56"/>
                    <a:pt x="578" y="55"/>
                    <a:pt x="574" y="55"/>
                  </a:cubicBezTo>
                  <a:cubicBezTo>
                    <a:pt x="571" y="55"/>
                    <a:pt x="569" y="55"/>
                    <a:pt x="566" y="56"/>
                  </a:cubicBezTo>
                  <a:cubicBezTo>
                    <a:pt x="563" y="58"/>
                    <a:pt x="561" y="60"/>
                    <a:pt x="558" y="63"/>
                  </a:cubicBezTo>
                  <a:cubicBezTo>
                    <a:pt x="556" y="66"/>
                    <a:pt x="553" y="69"/>
                    <a:pt x="551" y="74"/>
                  </a:cubicBezTo>
                  <a:cubicBezTo>
                    <a:pt x="549" y="79"/>
                    <a:pt x="548" y="85"/>
                    <a:pt x="546" y="92"/>
                  </a:cubicBezTo>
                  <a:cubicBezTo>
                    <a:pt x="539" y="135"/>
                    <a:pt x="539" y="135"/>
                    <a:pt x="539" y="135"/>
                  </a:cubicBezTo>
                  <a:cubicBezTo>
                    <a:pt x="537" y="135"/>
                    <a:pt x="536" y="135"/>
                    <a:pt x="534" y="136"/>
                  </a:cubicBezTo>
                  <a:cubicBezTo>
                    <a:pt x="532" y="136"/>
                    <a:pt x="531" y="136"/>
                    <a:pt x="529" y="136"/>
                  </a:cubicBezTo>
                  <a:cubicBezTo>
                    <a:pt x="528" y="136"/>
                    <a:pt x="527" y="136"/>
                    <a:pt x="525" y="136"/>
                  </a:cubicBezTo>
                  <a:cubicBezTo>
                    <a:pt x="523" y="135"/>
                    <a:pt x="522" y="135"/>
                    <a:pt x="521" y="135"/>
                  </a:cubicBezTo>
                  <a:cubicBezTo>
                    <a:pt x="531" y="79"/>
                    <a:pt x="531" y="79"/>
                    <a:pt x="531" y="79"/>
                  </a:cubicBezTo>
                  <a:cubicBezTo>
                    <a:pt x="531" y="77"/>
                    <a:pt x="531" y="75"/>
                    <a:pt x="531" y="73"/>
                  </a:cubicBezTo>
                  <a:cubicBezTo>
                    <a:pt x="532" y="71"/>
                    <a:pt x="532" y="69"/>
                    <a:pt x="532" y="68"/>
                  </a:cubicBezTo>
                  <a:cubicBezTo>
                    <a:pt x="532" y="63"/>
                    <a:pt x="531" y="60"/>
                    <a:pt x="529" y="58"/>
                  </a:cubicBezTo>
                  <a:cubicBezTo>
                    <a:pt x="527" y="56"/>
                    <a:pt x="524" y="55"/>
                    <a:pt x="520" y="55"/>
                  </a:cubicBezTo>
                  <a:cubicBezTo>
                    <a:pt x="518" y="55"/>
                    <a:pt x="515" y="55"/>
                    <a:pt x="512" y="56"/>
                  </a:cubicBezTo>
                  <a:cubicBezTo>
                    <a:pt x="509" y="58"/>
                    <a:pt x="507" y="60"/>
                    <a:pt x="504" y="63"/>
                  </a:cubicBezTo>
                  <a:cubicBezTo>
                    <a:pt x="502" y="66"/>
                    <a:pt x="499" y="70"/>
                    <a:pt x="497" y="75"/>
                  </a:cubicBezTo>
                  <a:cubicBezTo>
                    <a:pt x="495" y="80"/>
                    <a:pt x="493" y="87"/>
                    <a:pt x="492" y="94"/>
                  </a:cubicBezTo>
                  <a:cubicBezTo>
                    <a:pt x="485" y="135"/>
                    <a:pt x="485" y="135"/>
                    <a:pt x="485" y="135"/>
                  </a:cubicBezTo>
                  <a:cubicBezTo>
                    <a:pt x="483" y="135"/>
                    <a:pt x="482" y="135"/>
                    <a:pt x="480" y="136"/>
                  </a:cubicBezTo>
                  <a:cubicBezTo>
                    <a:pt x="478" y="136"/>
                    <a:pt x="477" y="136"/>
                    <a:pt x="475" y="136"/>
                  </a:cubicBezTo>
                  <a:cubicBezTo>
                    <a:pt x="474" y="136"/>
                    <a:pt x="473" y="136"/>
                    <a:pt x="471" y="136"/>
                  </a:cubicBezTo>
                  <a:cubicBezTo>
                    <a:pt x="469" y="135"/>
                    <a:pt x="468" y="135"/>
                    <a:pt x="467" y="135"/>
                  </a:cubicBezTo>
                  <a:lnTo>
                    <a:pt x="476" y="81"/>
                  </a:lnTo>
                  <a:close/>
                  <a:moveTo>
                    <a:pt x="638" y="98"/>
                  </a:moveTo>
                  <a:cubicBezTo>
                    <a:pt x="639" y="106"/>
                    <a:pt x="641" y="112"/>
                    <a:pt x="644" y="116"/>
                  </a:cubicBezTo>
                  <a:cubicBezTo>
                    <a:pt x="648" y="120"/>
                    <a:pt x="654" y="122"/>
                    <a:pt x="662" y="122"/>
                  </a:cubicBezTo>
                  <a:cubicBezTo>
                    <a:pt x="667" y="122"/>
                    <a:pt x="672" y="122"/>
                    <a:pt x="676" y="121"/>
                  </a:cubicBezTo>
                  <a:cubicBezTo>
                    <a:pt x="680" y="120"/>
                    <a:pt x="684" y="118"/>
                    <a:pt x="688" y="117"/>
                  </a:cubicBezTo>
                  <a:cubicBezTo>
                    <a:pt x="689" y="119"/>
                    <a:pt x="690" y="121"/>
                    <a:pt x="690" y="124"/>
                  </a:cubicBezTo>
                  <a:cubicBezTo>
                    <a:pt x="691" y="126"/>
                    <a:pt x="691" y="129"/>
                    <a:pt x="691" y="131"/>
                  </a:cubicBezTo>
                  <a:cubicBezTo>
                    <a:pt x="689" y="132"/>
                    <a:pt x="687" y="133"/>
                    <a:pt x="684" y="134"/>
                  </a:cubicBezTo>
                  <a:cubicBezTo>
                    <a:pt x="682" y="134"/>
                    <a:pt x="679" y="135"/>
                    <a:pt x="676" y="135"/>
                  </a:cubicBezTo>
                  <a:cubicBezTo>
                    <a:pt x="673" y="136"/>
                    <a:pt x="670" y="136"/>
                    <a:pt x="667" y="137"/>
                  </a:cubicBezTo>
                  <a:cubicBezTo>
                    <a:pt x="664" y="137"/>
                    <a:pt x="662" y="137"/>
                    <a:pt x="659" y="137"/>
                  </a:cubicBezTo>
                  <a:cubicBezTo>
                    <a:pt x="652" y="137"/>
                    <a:pt x="646" y="136"/>
                    <a:pt x="641" y="134"/>
                  </a:cubicBezTo>
                  <a:cubicBezTo>
                    <a:pt x="636" y="132"/>
                    <a:pt x="632" y="130"/>
                    <a:pt x="629" y="127"/>
                  </a:cubicBezTo>
                  <a:cubicBezTo>
                    <a:pt x="626" y="123"/>
                    <a:pt x="624" y="119"/>
                    <a:pt x="622" y="115"/>
                  </a:cubicBezTo>
                  <a:cubicBezTo>
                    <a:pt x="621" y="110"/>
                    <a:pt x="620" y="105"/>
                    <a:pt x="620" y="100"/>
                  </a:cubicBezTo>
                  <a:cubicBezTo>
                    <a:pt x="620" y="92"/>
                    <a:pt x="621" y="85"/>
                    <a:pt x="624" y="78"/>
                  </a:cubicBezTo>
                  <a:cubicBezTo>
                    <a:pt x="626" y="70"/>
                    <a:pt x="630" y="64"/>
                    <a:pt x="635" y="58"/>
                  </a:cubicBezTo>
                  <a:cubicBezTo>
                    <a:pt x="639" y="52"/>
                    <a:pt x="645" y="48"/>
                    <a:pt x="652" y="44"/>
                  </a:cubicBezTo>
                  <a:cubicBezTo>
                    <a:pt x="658" y="41"/>
                    <a:pt x="665" y="39"/>
                    <a:pt x="673" y="39"/>
                  </a:cubicBezTo>
                  <a:cubicBezTo>
                    <a:pt x="681" y="39"/>
                    <a:pt x="688" y="41"/>
                    <a:pt x="693" y="45"/>
                  </a:cubicBezTo>
                  <a:cubicBezTo>
                    <a:pt x="697" y="49"/>
                    <a:pt x="700" y="54"/>
                    <a:pt x="700" y="61"/>
                  </a:cubicBezTo>
                  <a:cubicBezTo>
                    <a:pt x="700" y="66"/>
                    <a:pt x="698" y="71"/>
                    <a:pt x="696" y="75"/>
                  </a:cubicBezTo>
                  <a:cubicBezTo>
                    <a:pt x="693" y="79"/>
                    <a:pt x="689" y="82"/>
                    <a:pt x="685" y="85"/>
                  </a:cubicBezTo>
                  <a:cubicBezTo>
                    <a:pt x="680" y="88"/>
                    <a:pt x="675" y="90"/>
                    <a:pt x="668" y="92"/>
                  </a:cubicBezTo>
                  <a:cubicBezTo>
                    <a:pt x="662" y="94"/>
                    <a:pt x="655" y="95"/>
                    <a:pt x="648" y="96"/>
                  </a:cubicBezTo>
                  <a:lnTo>
                    <a:pt x="638" y="98"/>
                  </a:lnTo>
                  <a:close/>
                  <a:moveTo>
                    <a:pt x="650" y="82"/>
                  </a:moveTo>
                  <a:cubicBezTo>
                    <a:pt x="656" y="81"/>
                    <a:pt x="661" y="80"/>
                    <a:pt x="665" y="79"/>
                  </a:cubicBezTo>
                  <a:cubicBezTo>
                    <a:pt x="669" y="77"/>
                    <a:pt x="673" y="76"/>
                    <a:pt x="675" y="74"/>
                  </a:cubicBezTo>
                  <a:cubicBezTo>
                    <a:pt x="678" y="72"/>
                    <a:pt x="679" y="71"/>
                    <a:pt x="680" y="69"/>
                  </a:cubicBezTo>
                  <a:cubicBezTo>
                    <a:pt x="681" y="67"/>
                    <a:pt x="682" y="65"/>
                    <a:pt x="682" y="63"/>
                  </a:cubicBezTo>
                  <a:cubicBezTo>
                    <a:pt x="682" y="60"/>
                    <a:pt x="681" y="58"/>
                    <a:pt x="679" y="56"/>
                  </a:cubicBezTo>
                  <a:cubicBezTo>
                    <a:pt x="677" y="54"/>
                    <a:pt x="674" y="53"/>
                    <a:pt x="670" y="53"/>
                  </a:cubicBezTo>
                  <a:cubicBezTo>
                    <a:pt x="666" y="53"/>
                    <a:pt x="663" y="54"/>
                    <a:pt x="660" y="56"/>
                  </a:cubicBezTo>
                  <a:cubicBezTo>
                    <a:pt x="656" y="58"/>
                    <a:pt x="653" y="60"/>
                    <a:pt x="651" y="63"/>
                  </a:cubicBezTo>
                  <a:cubicBezTo>
                    <a:pt x="648" y="66"/>
                    <a:pt x="646" y="69"/>
                    <a:pt x="644" y="73"/>
                  </a:cubicBezTo>
                  <a:cubicBezTo>
                    <a:pt x="642" y="76"/>
                    <a:pt x="641" y="80"/>
                    <a:pt x="640" y="84"/>
                  </a:cubicBezTo>
                  <a:lnTo>
                    <a:pt x="650" y="82"/>
                  </a:lnTo>
                  <a:close/>
                  <a:moveTo>
                    <a:pt x="770" y="56"/>
                  </a:moveTo>
                  <a:cubicBezTo>
                    <a:pt x="755" y="56"/>
                    <a:pt x="755" y="56"/>
                    <a:pt x="755" y="56"/>
                  </a:cubicBezTo>
                  <a:cubicBezTo>
                    <a:pt x="755" y="53"/>
                    <a:pt x="755" y="51"/>
                    <a:pt x="755" y="49"/>
                  </a:cubicBezTo>
                  <a:cubicBezTo>
                    <a:pt x="756" y="46"/>
                    <a:pt x="756" y="44"/>
                    <a:pt x="757" y="41"/>
                  </a:cubicBezTo>
                  <a:cubicBezTo>
                    <a:pt x="772" y="41"/>
                    <a:pt x="772" y="41"/>
                    <a:pt x="772" y="41"/>
                  </a:cubicBezTo>
                  <a:cubicBezTo>
                    <a:pt x="773" y="38"/>
                    <a:pt x="773" y="35"/>
                    <a:pt x="774" y="31"/>
                  </a:cubicBezTo>
                  <a:cubicBezTo>
                    <a:pt x="774" y="28"/>
                    <a:pt x="774" y="25"/>
                    <a:pt x="774" y="21"/>
                  </a:cubicBezTo>
                  <a:cubicBezTo>
                    <a:pt x="774" y="18"/>
                    <a:pt x="774" y="18"/>
                    <a:pt x="774" y="18"/>
                  </a:cubicBezTo>
                  <a:cubicBezTo>
                    <a:pt x="777" y="17"/>
                    <a:pt x="780" y="16"/>
                    <a:pt x="783" y="15"/>
                  </a:cubicBezTo>
                  <a:cubicBezTo>
                    <a:pt x="787" y="15"/>
                    <a:pt x="789" y="15"/>
                    <a:pt x="792" y="15"/>
                  </a:cubicBezTo>
                  <a:cubicBezTo>
                    <a:pt x="792" y="16"/>
                    <a:pt x="792" y="17"/>
                    <a:pt x="792" y="18"/>
                  </a:cubicBezTo>
                  <a:cubicBezTo>
                    <a:pt x="792" y="19"/>
                    <a:pt x="792" y="20"/>
                    <a:pt x="792" y="21"/>
                  </a:cubicBezTo>
                  <a:cubicBezTo>
                    <a:pt x="792" y="25"/>
                    <a:pt x="792" y="30"/>
                    <a:pt x="791" y="35"/>
                  </a:cubicBezTo>
                  <a:cubicBezTo>
                    <a:pt x="790" y="41"/>
                    <a:pt x="790" y="41"/>
                    <a:pt x="790" y="41"/>
                  </a:cubicBezTo>
                  <a:cubicBezTo>
                    <a:pt x="813" y="41"/>
                    <a:pt x="813" y="41"/>
                    <a:pt x="813" y="41"/>
                  </a:cubicBezTo>
                  <a:cubicBezTo>
                    <a:pt x="813" y="44"/>
                    <a:pt x="813" y="46"/>
                    <a:pt x="813" y="49"/>
                  </a:cubicBezTo>
                  <a:cubicBezTo>
                    <a:pt x="812" y="51"/>
                    <a:pt x="812" y="53"/>
                    <a:pt x="811" y="56"/>
                  </a:cubicBezTo>
                  <a:cubicBezTo>
                    <a:pt x="787" y="56"/>
                    <a:pt x="787" y="56"/>
                    <a:pt x="787" y="56"/>
                  </a:cubicBezTo>
                  <a:cubicBezTo>
                    <a:pt x="780" y="95"/>
                    <a:pt x="780" y="95"/>
                    <a:pt x="780" y="95"/>
                  </a:cubicBezTo>
                  <a:cubicBezTo>
                    <a:pt x="780" y="98"/>
                    <a:pt x="779" y="101"/>
                    <a:pt x="779" y="104"/>
                  </a:cubicBezTo>
                  <a:cubicBezTo>
                    <a:pt x="778" y="107"/>
                    <a:pt x="778" y="110"/>
                    <a:pt x="778" y="112"/>
                  </a:cubicBezTo>
                  <a:cubicBezTo>
                    <a:pt x="778" y="116"/>
                    <a:pt x="779" y="118"/>
                    <a:pt x="781" y="120"/>
                  </a:cubicBezTo>
                  <a:cubicBezTo>
                    <a:pt x="783" y="121"/>
                    <a:pt x="785" y="122"/>
                    <a:pt x="788" y="122"/>
                  </a:cubicBezTo>
                  <a:cubicBezTo>
                    <a:pt x="790" y="122"/>
                    <a:pt x="792" y="122"/>
                    <a:pt x="794" y="121"/>
                  </a:cubicBezTo>
                  <a:cubicBezTo>
                    <a:pt x="796" y="121"/>
                    <a:pt x="797" y="121"/>
                    <a:pt x="799" y="120"/>
                  </a:cubicBezTo>
                  <a:cubicBezTo>
                    <a:pt x="800" y="121"/>
                    <a:pt x="800" y="123"/>
                    <a:pt x="800" y="124"/>
                  </a:cubicBezTo>
                  <a:cubicBezTo>
                    <a:pt x="800" y="126"/>
                    <a:pt x="800" y="127"/>
                    <a:pt x="800" y="129"/>
                  </a:cubicBezTo>
                  <a:cubicBezTo>
                    <a:pt x="800" y="130"/>
                    <a:pt x="800" y="131"/>
                    <a:pt x="800" y="132"/>
                  </a:cubicBezTo>
                  <a:cubicBezTo>
                    <a:pt x="800" y="133"/>
                    <a:pt x="800" y="134"/>
                    <a:pt x="800" y="134"/>
                  </a:cubicBezTo>
                  <a:cubicBezTo>
                    <a:pt x="799" y="135"/>
                    <a:pt x="797" y="135"/>
                    <a:pt x="794" y="136"/>
                  </a:cubicBezTo>
                  <a:cubicBezTo>
                    <a:pt x="792" y="136"/>
                    <a:pt x="789" y="137"/>
                    <a:pt x="786" y="137"/>
                  </a:cubicBezTo>
                  <a:cubicBezTo>
                    <a:pt x="782" y="137"/>
                    <a:pt x="778" y="136"/>
                    <a:pt x="775" y="136"/>
                  </a:cubicBezTo>
                  <a:cubicBezTo>
                    <a:pt x="772" y="135"/>
                    <a:pt x="769" y="134"/>
                    <a:pt x="767" y="133"/>
                  </a:cubicBezTo>
                  <a:cubicBezTo>
                    <a:pt x="764" y="131"/>
                    <a:pt x="763" y="129"/>
                    <a:pt x="761" y="126"/>
                  </a:cubicBezTo>
                  <a:cubicBezTo>
                    <a:pt x="760" y="124"/>
                    <a:pt x="759" y="120"/>
                    <a:pt x="759" y="116"/>
                  </a:cubicBezTo>
                  <a:cubicBezTo>
                    <a:pt x="759" y="114"/>
                    <a:pt x="760" y="111"/>
                    <a:pt x="760" y="109"/>
                  </a:cubicBezTo>
                  <a:cubicBezTo>
                    <a:pt x="761" y="106"/>
                    <a:pt x="761" y="103"/>
                    <a:pt x="761" y="100"/>
                  </a:cubicBezTo>
                  <a:lnTo>
                    <a:pt x="770" y="56"/>
                  </a:lnTo>
                  <a:close/>
                  <a:moveTo>
                    <a:pt x="851" y="137"/>
                  </a:moveTo>
                  <a:cubicBezTo>
                    <a:pt x="840" y="137"/>
                    <a:pt x="831" y="134"/>
                    <a:pt x="826" y="128"/>
                  </a:cubicBezTo>
                  <a:cubicBezTo>
                    <a:pt x="820" y="122"/>
                    <a:pt x="817" y="113"/>
                    <a:pt x="817" y="101"/>
                  </a:cubicBezTo>
                  <a:cubicBezTo>
                    <a:pt x="817" y="94"/>
                    <a:pt x="818" y="87"/>
                    <a:pt x="820" y="80"/>
                  </a:cubicBezTo>
                  <a:cubicBezTo>
                    <a:pt x="822" y="73"/>
                    <a:pt x="825" y="66"/>
                    <a:pt x="830" y="60"/>
                  </a:cubicBezTo>
                  <a:cubicBezTo>
                    <a:pt x="834" y="54"/>
                    <a:pt x="839" y="49"/>
                    <a:pt x="846" y="45"/>
                  </a:cubicBezTo>
                  <a:cubicBezTo>
                    <a:pt x="853" y="41"/>
                    <a:pt x="860" y="39"/>
                    <a:pt x="869" y="39"/>
                  </a:cubicBezTo>
                  <a:cubicBezTo>
                    <a:pt x="881" y="39"/>
                    <a:pt x="889" y="42"/>
                    <a:pt x="895" y="48"/>
                  </a:cubicBezTo>
                  <a:cubicBezTo>
                    <a:pt x="901" y="55"/>
                    <a:pt x="904" y="64"/>
                    <a:pt x="904" y="75"/>
                  </a:cubicBezTo>
                  <a:cubicBezTo>
                    <a:pt x="904" y="82"/>
                    <a:pt x="903" y="89"/>
                    <a:pt x="901" y="96"/>
                  </a:cubicBezTo>
                  <a:cubicBezTo>
                    <a:pt x="898" y="104"/>
                    <a:pt x="895" y="110"/>
                    <a:pt x="891" y="116"/>
                  </a:cubicBezTo>
                  <a:cubicBezTo>
                    <a:pt x="887" y="123"/>
                    <a:pt x="881" y="127"/>
                    <a:pt x="875" y="131"/>
                  </a:cubicBezTo>
                  <a:cubicBezTo>
                    <a:pt x="868" y="135"/>
                    <a:pt x="860" y="137"/>
                    <a:pt x="851" y="137"/>
                  </a:cubicBezTo>
                  <a:close/>
                  <a:moveTo>
                    <a:pt x="853" y="123"/>
                  </a:moveTo>
                  <a:cubicBezTo>
                    <a:pt x="859" y="123"/>
                    <a:pt x="864" y="121"/>
                    <a:pt x="868" y="118"/>
                  </a:cubicBezTo>
                  <a:cubicBezTo>
                    <a:pt x="872" y="115"/>
                    <a:pt x="875" y="111"/>
                    <a:pt x="878" y="106"/>
                  </a:cubicBezTo>
                  <a:cubicBezTo>
                    <a:pt x="880" y="102"/>
                    <a:pt x="882" y="96"/>
                    <a:pt x="883" y="91"/>
                  </a:cubicBezTo>
                  <a:cubicBezTo>
                    <a:pt x="885" y="85"/>
                    <a:pt x="885" y="80"/>
                    <a:pt x="885" y="75"/>
                  </a:cubicBezTo>
                  <a:cubicBezTo>
                    <a:pt x="885" y="68"/>
                    <a:pt x="884" y="63"/>
                    <a:pt x="881" y="59"/>
                  </a:cubicBezTo>
                  <a:cubicBezTo>
                    <a:pt x="878" y="56"/>
                    <a:pt x="873" y="54"/>
                    <a:pt x="867" y="54"/>
                  </a:cubicBezTo>
                  <a:cubicBezTo>
                    <a:pt x="862" y="54"/>
                    <a:pt x="857" y="55"/>
                    <a:pt x="853" y="58"/>
                  </a:cubicBezTo>
                  <a:cubicBezTo>
                    <a:pt x="849" y="62"/>
                    <a:pt x="845" y="66"/>
                    <a:pt x="843" y="70"/>
                  </a:cubicBezTo>
                  <a:cubicBezTo>
                    <a:pt x="840" y="75"/>
                    <a:pt x="838" y="80"/>
                    <a:pt x="837" y="86"/>
                  </a:cubicBezTo>
                  <a:cubicBezTo>
                    <a:pt x="836" y="91"/>
                    <a:pt x="836" y="97"/>
                    <a:pt x="836" y="101"/>
                  </a:cubicBezTo>
                  <a:cubicBezTo>
                    <a:pt x="836" y="108"/>
                    <a:pt x="837" y="114"/>
                    <a:pt x="840" y="117"/>
                  </a:cubicBezTo>
                  <a:cubicBezTo>
                    <a:pt x="843" y="121"/>
                    <a:pt x="847" y="123"/>
                    <a:pt x="853" y="123"/>
                  </a:cubicBezTo>
                  <a:close/>
                  <a:moveTo>
                    <a:pt x="955" y="81"/>
                  </a:moveTo>
                  <a:cubicBezTo>
                    <a:pt x="956" y="73"/>
                    <a:pt x="958" y="67"/>
                    <a:pt x="958" y="62"/>
                  </a:cubicBezTo>
                  <a:cubicBezTo>
                    <a:pt x="959" y="57"/>
                    <a:pt x="960" y="52"/>
                    <a:pt x="960" y="48"/>
                  </a:cubicBezTo>
                  <a:cubicBezTo>
                    <a:pt x="960" y="46"/>
                    <a:pt x="960" y="45"/>
                    <a:pt x="959" y="44"/>
                  </a:cubicBezTo>
                  <a:cubicBezTo>
                    <a:pt x="959" y="43"/>
                    <a:pt x="959" y="42"/>
                    <a:pt x="959" y="41"/>
                  </a:cubicBezTo>
                  <a:cubicBezTo>
                    <a:pt x="961" y="41"/>
                    <a:pt x="962" y="40"/>
                    <a:pt x="963" y="40"/>
                  </a:cubicBezTo>
                  <a:cubicBezTo>
                    <a:pt x="965" y="40"/>
                    <a:pt x="966" y="40"/>
                    <a:pt x="968" y="40"/>
                  </a:cubicBezTo>
                  <a:cubicBezTo>
                    <a:pt x="969" y="40"/>
                    <a:pt x="970" y="40"/>
                    <a:pt x="972" y="40"/>
                  </a:cubicBezTo>
                  <a:cubicBezTo>
                    <a:pt x="973" y="40"/>
                    <a:pt x="975" y="41"/>
                    <a:pt x="976" y="41"/>
                  </a:cubicBezTo>
                  <a:cubicBezTo>
                    <a:pt x="976" y="42"/>
                    <a:pt x="977" y="43"/>
                    <a:pt x="977" y="44"/>
                  </a:cubicBezTo>
                  <a:cubicBezTo>
                    <a:pt x="977" y="45"/>
                    <a:pt x="977" y="47"/>
                    <a:pt x="977" y="49"/>
                  </a:cubicBezTo>
                  <a:cubicBezTo>
                    <a:pt x="977" y="50"/>
                    <a:pt x="977" y="52"/>
                    <a:pt x="977" y="53"/>
                  </a:cubicBezTo>
                  <a:cubicBezTo>
                    <a:pt x="977" y="54"/>
                    <a:pt x="976" y="55"/>
                    <a:pt x="976" y="57"/>
                  </a:cubicBezTo>
                  <a:cubicBezTo>
                    <a:pt x="979" y="52"/>
                    <a:pt x="984" y="47"/>
                    <a:pt x="989" y="44"/>
                  </a:cubicBezTo>
                  <a:cubicBezTo>
                    <a:pt x="994" y="41"/>
                    <a:pt x="1001" y="39"/>
                    <a:pt x="1008" y="39"/>
                  </a:cubicBezTo>
                  <a:cubicBezTo>
                    <a:pt x="1017" y="39"/>
                    <a:pt x="1023" y="42"/>
                    <a:pt x="1028" y="48"/>
                  </a:cubicBezTo>
                  <a:cubicBezTo>
                    <a:pt x="1033" y="54"/>
                    <a:pt x="1035" y="62"/>
                    <a:pt x="1035" y="73"/>
                  </a:cubicBezTo>
                  <a:cubicBezTo>
                    <a:pt x="1035" y="81"/>
                    <a:pt x="1034" y="90"/>
                    <a:pt x="1031" y="97"/>
                  </a:cubicBezTo>
                  <a:cubicBezTo>
                    <a:pt x="1029" y="105"/>
                    <a:pt x="1025" y="112"/>
                    <a:pt x="1020" y="118"/>
                  </a:cubicBezTo>
                  <a:cubicBezTo>
                    <a:pt x="1014" y="124"/>
                    <a:pt x="1008" y="129"/>
                    <a:pt x="1000" y="132"/>
                  </a:cubicBezTo>
                  <a:cubicBezTo>
                    <a:pt x="992" y="135"/>
                    <a:pt x="983" y="137"/>
                    <a:pt x="973" y="137"/>
                  </a:cubicBezTo>
                  <a:cubicBezTo>
                    <a:pt x="971" y="137"/>
                    <a:pt x="969" y="137"/>
                    <a:pt x="968" y="137"/>
                  </a:cubicBezTo>
                  <a:cubicBezTo>
                    <a:pt x="966" y="137"/>
                    <a:pt x="965" y="137"/>
                    <a:pt x="963" y="137"/>
                  </a:cubicBezTo>
                  <a:cubicBezTo>
                    <a:pt x="956" y="178"/>
                    <a:pt x="956" y="178"/>
                    <a:pt x="956" y="178"/>
                  </a:cubicBezTo>
                  <a:cubicBezTo>
                    <a:pt x="955" y="179"/>
                    <a:pt x="953" y="179"/>
                    <a:pt x="951" y="179"/>
                  </a:cubicBezTo>
                  <a:cubicBezTo>
                    <a:pt x="950" y="179"/>
                    <a:pt x="948" y="179"/>
                    <a:pt x="947" y="179"/>
                  </a:cubicBezTo>
                  <a:cubicBezTo>
                    <a:pt x="946" y="179"/>
                    <a:pt x="944" y="179"/>
                    <a:pt x="942" y="179"/>
                  </a:cubicBezTo>
                  <a:cubicBezTo>
                    <a:pt x="941" y="179"/>
                    <a:pt x="939" y="179"/>
                    <a:pt x="938" y="178"/>
                  </a:cubicBezTo>
                  <a:lnTo>
                    <a:pt x="955" y="81"/>
                  </a:lnTo>
                  <a:close/>
                  <a:moveTo>
                    <a:pt x="966" y="121"/>
                  </a:moveTo>
                  <a:cubicBezTo>
                    <a:pt x="967" y="121"/>
                    <a:pt x="969" y="122"/>
                    <a:pt x="971" y="122"/>
                  </a:cubicBezTo>
                  <a:cubicBezTo>
                    <a:pt x="973" y="122"/>
                    <a:pt x="975" y="122"/>
                    <a:pt x="977" y="122"/>
                  </a:cubicBezTo>
                  <a:cubicBezTo>
                    <a:pt x="982" y="122"/>
                    <a:pt x="987" y="121"/>
                    <a:pt x="992" y="119"/>
                  </a:cubicBezTo>
                  <a:cubicBezTo>
                    <a:pt x="997" y="116"/>
                    <a:pt x="1001" y="113"/>
                    <a:pt x="1005" y="109"/>
                  </a:cubicBezTo>
                  <a:cubicBezTo>
                    <a:pt x="1008" y="105"/>
                    <a:pt x="1011" y="100"/>
                    <a:pt x="1013" y="94"/>
                  </a:cubicBezTo>
                  <a:cubicBezTo>
                    <a:pt x="1015" y="89"/>
                    <a:pt x="1016" y="83"/>
                    <a:pt x="1016" y="76"/>
                  </a:cubicBezTo>
                  <a:cubicBezTo>
                    <a:pt x="1016" y="69"/>
                    <a:pt x="1015" y="64"/>
                    <a:pt x="1012" y="60"/>
                  </a:cubicBezTo>
                  <a:cubicBezTo>
                    <a:pt x="1009" y="57"/>
                    <a:pt x="1005" y="55"/>
                    <a:pt x="1000" y="55"/>
                  </a:cubicBezTo>
                  <a:cubicBezTo>
                    <a:pt x="996" y="55"/>
                    <a:pt x="993" y="55"/>
                    <a:pt x="990" y="57"/>
                  </a:cubicBezTo>
                  <a:cubicBezTo>
                    <a:pt x="988" y="58"/>
                    <a:pt x="985" y="60"/>
                    <a:pt x="982" y="63"/>
                  </a:cubicBezTo>
                  <a:cubicBezTo>
                    <a:pt x="980" y="66"/>
                    <a:pt x="978" y="70"/>
                    <a:pt x="976" y="75"/>
                  </a:cubicBezTo>
                  <a:cubicBezTo>
                    <a:pt x="974" y="79"/>
                    <a:pt x="972" y="85"/>
                    <a:pt x="971" y="92"/>
                  </a:cubicBezTo>
                  <a:lnTo>
                    <a:pt x="966" y="121"/>
                  </a:lnTo>
                  <a:close/>
                  <a:moveTo>
                    <a:pt x="1084" y="137"/>
                  </a:moveTo>
                  <a:cubicBezTo>
                    <a:pt x="1072" y="137"/>
                    <a:pt x="1064" y="134"/>
                    <a:pt x="1058" y="128"/>
                  </a:cubicBezTo>
                  <a:cubicBezTo>
                    <a:pt x="1052" y="122"/>
                    <a:pt x="1049" y="113"/>
                    <a:pt x="1049" y="101"/>
                  </a:cubicBezTo>
                  <a:cubicBezTo>
                    <a:pt x="1049" y="94"/>
                    <a:pt x="1051" y="87"/>
                    <a:pt x="1053" y="80"/>
                  </a:cubicBezTo>
                  <a:cubicBezTo>
                    <a:pt x="1055" y="73"/>
                    <a:pt x="1058" y="66"/>
                    <a:pt x="1062" y="60"/>
                  </a:cubicBezTo>
                  <a:cubicBezTo>
                    <a:pt x="1067" y="54"/>
                    <a:pt x="1072" y="49"/>
                    <a:pt x="1079" y="45"/>
                  </a:cubicBezTo>
                  <a:cubicBezTo>
                    <a:pt x="1085" y="41"/>
                    <a:pt x="1093" y="39"/>
                    <a:pt x="1102" y="39"/>
                  </a:cubicBezTo>
                  <a:cubicBezTo>
                    <a:pt x="1113" y="39"/>
                    <a:pt x="1122" y="42"/>
                    <a:pt x="1127" y="48"/>
                  </a:cubicBezTo>
                  <a:cubicBezTo>
                    <a:pt x="1133" y="55"/>
                    <a:pt x="1136" y="64"/>
                    <a:pt x="1136" y="75"/>
                  </a:cubicBezTo>
                  <a:cubicBezTo>
                    <a:pt x="1136" y="82"/>
                    <a:pt x="1135" y="89"/>
                    <a:pt x="1133" y="96"/>
                  </a:cubicBezTo>
                  <a:cubicBezTo>
                    <a:pt x="1131" y="104"/>
                    <a:pt x="1128" y="110"/>
                    <a:pt x="1123" y="116"/>
                  </a:cubicBezTo>
                  <a:cubicBezTo>
                    <a:pt x="1119" y="123"/>
                    <a:pt x="1114" y="127"/>
                    <a:pt x="1107" y="131"/>
                  </a:cubicBezTo>
                  <a:cubicBezTo>
                    <a:pt x="1101" y="135"/>
                    <a:pt x="1093" y="137"/>
                    <a:pt x="1084" y="137"/>
                  </a:cubicBezTo>
                  <a:close/>
                  <a:moveTo>
                    <a:pt x="1086" y="123"/>
                  </a:moveTo>
                  <a:cubicBezTo>
                    <a:pt x="1091" y="123"/>
                    <a:pt x="1096" y="121"/>
                    <a:pt x="1100" y="118"/>
                  </a:cubicBezTo>
                  <a:cubicBezTo>
                    <a:pt x="1104" y="115"/>
                    <a:pt x="1108" y="111"/>
                    <a:pt x="1110" y="106"/>
                  </a:cubicBezTo>
                  <a:cubicBezTo>
                    <a:pt x="1113" y="102"/>
                    <a:pt x="1115" y="96"/>
                    <a:pt x="1116" y="91"/>
                  </a:cubicBezTo>
                  <a:cubicBezTo>
                    <a:pt x="1117" y="85"/>
                    <a:pt x="1118" y="80"/>
                    <a:pt x="1118" y="75"/>
                  </a:cubicBezTo>
                  <a:cubicBezTo>
                    <a:pt x="1118" y="68"/>
                    <a:pt x="1116" y="63"/>
                    <a:pt x="1113" y="59"/>
                  </a:cubicBezTo>
                  <a:cubicBezTo>
                    <a:pt x="1110" y="56"/>
                    <a:pt x="1106" y="54"/>
                    <a:pt x="1100" y="54"/>
                  </a:cubicBezTo>
                  <a:cubicBezTo>
                    <a:pt x="1094" y="54"/>
                    <a:pt x="1089" y="55"/>
                    <a:pt x="1085" y="58"/>
                  </a:cubicBezTo>
                  <a:cubicBezTo>
                    <a:pt x="1081" y="62"/>
                    <a:pt x="1078" y="66"/>
                    <a:pt x="1075" y="70"/>
                  </a:cubicBezTo>
                  <a:cubicBezTo>
                    <a:pt x="1073" y="75"/>
                    <a:pt x="1071" y="80"/>
                    <a:pt x="1070" y="86"/>
                  </a:cubicBezTo>
                  <a:cubicBezTo>
                    <a:pt x="1069" y="91"/>
                    <a:pt x="1068" y="97"/>
                    <a:pt x="1068" y="101"/>
                  </a:cubicBezTo>
                  <a:cubicBezTo>
                    <a:pt x="1068" y="108"/>
                    <a:pt x="1069" y="114"/>
                    <a:pt x="1072" y="117"/>
                  </a:cubicBezTo>
                  <a:cubicBezTo>
                    <a:pt x="1075" y="121"/>
                    <a:pt x="1080" y="123"/>
                    <a:pt x="1086" y="123"/>
                  </a:cubicBezTo>
                  <a:close/>
                  <a:moveTo>
                    <a:pt x="1174" y="91"/>
                  </a:moveTo>
                  <a:cubicBezTo>
                    <a:pt x="1172" y="90"/>
                    <a:pt x="1170" y="89"/>
                    <a:pt x="1168" y="88"/>
                  </a:cubicBezTo>
                  <a:cubicBezTo>
                    <a:pt x="1166" y="87"/>
                    <a:pt x="1164" y="86"/>
                    <a:pt x="1162" y="84"/>
                  </a:cubicBezTo>
                  <a:cubicBezTo>
                    <a:pt x="1160" y="82"/>
                    <a:pt x="1159" y="80"/>
                    <a:pt x="1158" y="77"/>
                  </a:cubicBezTo>
                  <a:cubicBezTo>
                    <a:pt x="1157" y="75"/>
                    <a:pt x="1156" y="72"/>
                    <a:pt x="1156" y="68"/>
                  </a:cubicBezTo>
                  <a:cubicBezTo>
                    <a:pt x="1156" y="63"/>
                    <a:pt x="1157" y="59"/>
                    <a:pt x="1159" y="56"/>
                  </a:cubicBezTo>
                  <a:cubicBezTo>
                    <a:pt x="1161" y="52"/>
                    <a:pt x="1163" y="49"/>
                    <a:pt x="1167" y="47"/>
                  </a:cubicBezTo>
                  <a:cubicBezTo>
                    <a:pt x="1170" y="44"/>
                    <a:pt x="1174" y="42"/>
                    <a:pt x="1178" y="41"/>
                  </a:cubicBezTo>
                  <a:cubicBezTo>
                    <a:pt x="1183" y="40"/>
                    <a:pt x="1188" y="39"/>
                    <a:pt x="1194" y="39"/>
                  </a:cubicBezTo>
                  <a:cubicBezTo>
                    <a:pt x="1199" y="39"/>
                    <a:pt x="1203" y="39"/>
                    <a:pt x="1208" y="41"/>
                  </a:cubicBezTo>
                  <a:cubicBezTo>
                    <a:pt x="1212" y="42"/>
                    <a:pt x="1216" y="43"/>
                    <a:pt x="1219" y="44"/>
                  </a:cubicBezTo>
                  <a:cubicBezTo>
                    <a:pt x="1218" y="49"/>
                    <a:pt x="1216" y="54"/>
                    <a:pt x="1213" y="58"/>
                  </a:cubicBezTo>
                  <a:cubicBezTo>
                    <a:pt x="1211" y="57"/>
                    <a:pt x="1208" y="56"/>
                    <a:pt x="1205" y="55"/>
                  </a:cubicBezTo>
                  <a:cubicBezTo>
                    <a:pt x="1201" y="54"/>
                    <a:pt x="1197" y="53"/>
                    <a:pt x="1193" y="53"/>
                  </a:cubicBezTo>
                  <a:cubicBezTo>
                    <a:pt x="1188" y="53"/>
                    <a:pt x="1183" y="54"/>
                    <a:pt x="1180" y="56"/>
                  </a:cubicBezTo>
                  <a:cubicBezTo>
                    <a:pt x="1176" y="58"/>
                    <a:pt x="1175" y="61"/>
                    <a:pt x="1175" y="66"/>
                  </a:cubicBezTo>
                  <a:cubicBezTo>
                    <a:pt x="1175" y="68"/>
                    <a:pt x="1175" y="71"/>
                    <a:pt x="1177" y="73"/>
                  </a:cubicBezTo>
                  <a:cubicBezTo>
                    <a:pt x="1179" y="75"/>
                    <a:pt x="1182" y="76"/>
                    <a:pt x="1186" y="78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1"/>
                    <a:pt x="1195" y="82"/>
                    <a:pt x="1197" y="83"/>
                  </a:cubicBezTo>
                  <a:cubicBezTo>
                    <a:pt x="1200" y="85"/>
                    <a:pt x="1202" y="86"/>
                    <a:pt x="1204" y="88"/>
                  </a:cubicBezTo>
                  <a:cubicBezTo>
                    <a:pt x="1206" y="90"/>
                    <a:pt x="1208" y="92"/>
                    <a:pt x="1209" y="94"/>
                  </a:cubicBezTo>
                  <a:cubicBezTo>
                    <a:pt x="1210" y="97"/>
                    <a:pt x="1211" y="100"/>
                    <a:pt x="1211" y="104"/>
                  </a:cubicBezTo>
                  <a:cubicBezTo>
                    <a:pt x="1211" y="109"/>
                    <a:pt x="1210" y="114"/>
                    <a:pt x="1208" y="119"/>
                  </a:cubicBezTo>
                  <a:cubicBezTo>
                    <a:pt x="1205" y="123"/>
                    <a:pt x="1202" y="126"/>
                    <a:pt x="1198" y="129"/>
                  </a:cubicBezTo>
                  <a:cubicBezTo>
                    <a:pt x="1195" y="132"/>
                    <a:pt x="1190" y="134"/>
                    <a:pt x="1185" y="135"/>
                  </a:cubicBezTo>
                  <a:cubicBezTo>
                    <a:pt x="1180" y="137"/>
                    <a:pt x="1175" y="137"/>
                    <a:pt x="1169" y="137"/>
                  </a:cubicBezTo>
                  <a:cubicBezTo>
                    <a:pt x="1164" y="137"/>
                    <a:pt x="1159" y="137"/>
                    <a:pt x="1154" y="136"/>
                  </a:cubicBezTo>
                  <a:cubicBezTo>
                    <a:pt x="1150" y="135"/>
                    <a:pt x="1146" y="134"/>
                    <a:pt x="1143" y="133"/>
                  </a:cubicBezTo>
                  <a:cubicBezTo>
                    <a:pt x="1143" y="130"/>
                    <a:pt x="1143" y="127"/>
                    <a:pt x="1144" y="125"/>
                  </a:cubicBezTo>
                  <a:cubicBezTo>
                    <a:pt x="1145" y="123"/>
                    <a:pt x="1146" y="120"/>
                    <a:pt x="1147" y="118"/>
                  </a:cubicBezTo>
                  <a:cubicBezTo>
                    <a:pt x="1150" y="119"/>
                    <a:pt x="1154" y="120"/>
                    <a:pt x="1158" y="121"/>
                  </a:cubicBezTo>
                  <a:cubicBezTo>
                    <a:pt x="1163" y="122"/>
                    <a:pt x="1167" y="122"/>
                    <a:pt x="1170" y="122"/>
                  </a:cubicBezTo>
                  <a:cubicBezTo>
                    <a:pt x="1173" y="122"/>
                    <a:pt x="1176" y="122"/>
                    <a:pt x="1179" y="122"/>
                  </a:cubicBezTo>
                  <a:cubicBezTo>
                    <a:pt x="1181" y="121"/>
                    <a:pt x="1184" y="120"/>
                    <a:pt x="1186" y="119"/>
                  </a:cubicBezTo>
                  <a:cubicBezTo>
                    <a:pt x="1188" y="118"/>
                    <a:pt x="1189" y="116"/>
                    <a:pt x="1190" y="114"/>
                  </a:cubicBezTo>
                  <a:cubicBezTo>
                    <a:pt x="1192" y="112"/>
                    <a:pt x="1192" y="110"/>
                    <a:pt x="1192" y="107"/>
                  </a:cubicBezTo>
                  <a:cubicBezTo>
                    <a:pt x="1192" y="103"/>
                    <a:pt x="1191" y="100"/>
                    <a:pt x="1189" y="99"/>
                  </a:cubicBezTo>
                  <a:cubicBezTo>
                    <a:pt x="1187" y="97"/>
                    <a:pt x="1184" y="95"/>
                    <a:pt x="1180" y="93"/>
                  </a:cubicBezTo>
                  <a:lnTo>
                    <a:pt x="1174" y="91"/>
                  </a:lnTo>
                  <a:close/>
                  <a:moveTo>
                    <a:pt x="1253" y="91"/>
                  </a:moveTo>
                  <a:cubicBezTo>
                    <a:pt x="1251" y="90"/>
                    <a:pt x="1249" y="89"/>
                    <a:pt x="1247" y="88"/>
                  </a:cubicBezTo>
                  <a:cubicBezTo>
                    <a:pt x="1245" y="87"/>
                    <a:pt x="1243" y="86"/>
                    <a:pt x="1242" y="84"/>
                  </a:cubicBezTo>
                  <a:cubicBezTo>
                    <a:pt x="1240" y="82"/>
                    <a:pt x="1238" y="80"/>
                    <a:pt x="1237" y="77"/>
                  </a:cubicBezTo>
                  <a:cubicBezTo>
                    <a:pt x="1236" y="75"/>
                    <a:pt x="1236" y="72"/>
                    <a:pt x="1236" y="68"/>
                  </a:cubicBezTo>
                  <a:cubicBezTo>
                    <a:pt x="1236" y="63"/>
                    <a:pt x="1236" y="59"/>
                    <a:pt x="1238" y="56"/>
                  </a:cubicBezTo>
                  <a:cubicBezTo>
                    <a:pt x="1240" y="52"/>
                    <a:pt x="1243" y="49"/>
                    <a:pt x="1246" y="47"/>
                  </a:cubicBezTo>
                  <a:cubicBezTo>
                    <a:pt x="1249" y="44"/>
                    <a:pt x="1253" y="42"/>
                    <a:pt x="1258" y="41"/>
                  </a:cubicBezTo>
                  <a:cubicBezTo>
                    <a:pt x="1262" y="40"/>
                    <a:pt x="1267" y="39"/>
                    <a:pt x="1273" y="39"/>
                  </a:cubicBezTo>
                  <a:cubicBezTo>
                    <a:pt x="1278" y="39"/>
                    <a:pt x="1283" y="39"/>
                    <a:pt x="1287" y="41"/>
                  </a:cubicBezTo>
                  <a:cubicBezTo>
                    <a:pt x="1292" y="42"/>
                    <a:pt x="1295" y="43"/>
                    <a:pt x="1298" y="44"/>
                  </a:cubicBezTo>
                  <a:cubicBezTo>
                    <a:pt x="1297" y="49"/>
                    <a:pt x="1295" y="54"/>
                    <a:pt x="1293" y="58"/>
                  </a:cubicBezTo>
                  <a:cubicBezTo>
                    <a:pt x="1291" y="57"/>
                    <a:pt x="1288" y="56"/>
                    <a:pt x="1284" y="55"/>
                  </a:cubicBezTo>
                  <a:cubicBezTo>
                    <a:pt x="1280" y="54"/>
                    <a:pt x="1276" y="53"/>
                    <a:pt x="1272" y="53"/>
                  </a:cubicBezTo>
                  <a:cubicBezTo>
                    <a:pt x="1267" y="53"/>
                    <a:pt x="1263" y="54"/>
                    <a:pt x="1259" y="56"/>
                  </a:cubicBezTo>
                  <a:cubicBezTo>
                    <a:pt x="1256" y="58"/>
                    <a:pt x="1254" y="61"/>
                    <a:pt x="1254" y="66"/>
                  </a:cubicBezTo>
                  <a:cubicBezTo>
                    <a:pt x="1254" y="68"/>
                    <a:pt x="1255" y="71"/>
                    <a:pt x="1257" y="73"/>
                  </a:cubicBezTo>
                  <a:cubicBezTo>
                    <a:pt x="1258" y="75"/>
                    <a:pt x="1261" y="76"/>
                    <a:pt x="1265" y="78"/>
                  </a:cubicBezTo>
                  <a:cubicBezTo>
                    <a:pt x="1269" y="80"/>
                    <a:pt x="1269" y="80"/>
                    <a:pt x="1269" y="80"/>
                  </a:cubicBezTo>
                  <a:cubicBezTo>
                    <a:pt x="1272" y="81"/>
                    <a:pt x="1274" y="82"/>
                    <a:pt x="1277" y="83"/>
                  </a:cubicBezTo>
                  <a:cubicBezTo>
                    <a:pt x="1279" y="85"/>
                    <a:pt x="1281" y="86"/>
                    <a:pt x="1283" y="88"/>
                  </a:cubicBezTo>
                  <a:cubicBezTo>
                    <a:pt x="1285" y="90"/>
                    <a:pt x="1287" y="92"/>
                    <a:pt x="1288" y="94"/>
                  </a:cubicBezTo>
                  <a:cubicBezTo>
                    <a:pt x="1290" y="97"/>
                    <a:pt x="1290" y="100"/>
                    <a:pt x="1290" y="104"/>
                  </a:cubicBezTo>
                  <a:cubicBezTo>
                    <a:pt x="1290" y="109"/>
                    <a:pt x="1289" y="114"/>
                    <a:pt x="1287" y="119"/>
                  </a:cubicBezTo>
                  <a:cubicBezTo>
                    <a:pt x="1285" y="123"/>
                    <a:pt x="1282" y="126"/>
                    <a:pt x="1278" y="129"/>
                  </a:cubicBezTo>
                  <a:cubicBezTo>
                    <a:pt x="1274" y="132"/>
                    <a:pt x="1270" y="134"/>
                    <a:pt x="1265" y="135"/>
                  </a:cubicBezTo>
                  <a:cubicBezTo>
                    <a:pt x="1259" y="137"/>
                    <a:pt x="1254" y="137"/>
                    <a:pt x="1248" y="137"/>
                  </a:cubicBezTo>
                  <a:cubicBezTo>
                    <a:pt x="1243" y="137"/>
                    <a:pt x="1238" y="137"/>
                    <a:pt x="1234" y="136"/>
                  </a:cubicBezTo>
                  <a:cubicBezTo>
                    <a:pt x="1229" y="135"/>
                    <a:pt x="1225" y="134"/>
                    <a:pt x="1222" y="133"/>
                  </a:cubicBezTo>
                  <a:cubicBezTo>
                    <a:pt x="1222" y="130"/>
                    <a:pt x="1223" y="127"/>
                    <a:pt x="1224" y="125"/>
                  </a:cubicBezTo>
                  <a:cubicBezTo>
                    <a:pt x="1224" y="123"/>
                    <a:pt x="1225" y="120"/>
                    <a:pt x="1227" y="118"/>
                  </a:cubicBezTo>
                  <a:cubicBezTo>
                    <a:pt x="1230" y="119"/>
                    <a:pt x="1233" y="120"/>
                    <a:pt x="1238" y="121"/>
                  </a:cubicBezTo>
                  <a:cubicBezTo>
                    <a:pt x="1242" y="122"/>
                    <a:pt x="1246" y="122"/>
                    <a:pt x="1250" y="122"/>
                  </a:cubicBezTo>
                  <a:cubicBezTo>
                    <a:pt x="1253" y="122"/>
                    <a:pt x="1256" y="122"/>
                    <a:pt x="1258" y="122"/>
                  </a:cubicBezTo>
                  <a:cubicBezTo>
                    <a:pt x="1261" y="121"/>
                    <a:pt x="1263" y="120"/>
                    <a:pt x="1265" y="119"/>
                  </a:cubicBezTo>
                  <a:cubicBezTo>
                    <a:pt x="1267" y="118"/>
                    <a:pt x="1269" y="116"/>
                    <a:pt x="1270" y="114"/>
                  </a:cubicBezTo>
                  <a:cubicBezTo>
                    <a:pt x="1271" y="112"/>
                    <a:pt x="1272" y="110"/>
                    <a:pt x="1272" y="107"/>
                  </a:cubicBezTo>
                  <a:cubicBezTo>
                    <a:pt x="1272" y="103"/>
                    <a:pt x="1271" y="100"/>
                    <a:pt x="1268" y="99"/>
                  </a:cubicBezTo>
                  <a:cubicBezTo>
                    <a:pt x="1266" y="97"/>
                    <a:pt x="1263" y="95"/>
                    <a:pt x="1259" y="93"/>
                  </a:cubicBezTo>
                  <a:lnTo>
                    <a:pt x="1253" y="91"/>
                  </a:lnTo>
                  <a:close/>
                  <a:moveTo>
                    <a:pt x="1326" y="56"/>
                  </a:moveTo>
                  <a:cubicBezTo>
                    <a:pt x="1315" y="56"/>
                    <a:pt x="1315" y="56"/>
                    <a:pt x="1315" y="56"/>
                  </a:cubicBezTo>
                  <a:cubicBezTo>
                    <a:pt x="1315" y="53"/>
                    <a:pt x="1315" y="51"/>
                    <a:pt x="1315" y="48"/>
                  </a:cubicBezTo>
                  <a:cubicBezTo>
                    <a:pt x="1316" y="46"/>
                    <a:pt x="1316" y="44"/>
                    <a:pt x="1317" y="41"/>
                  </a:cubicBezTo>
                  <a:cubicBezTo>
                    <a:pt x="1347" y="41"/>
                    <a:pt x="1347" y="41"/>
                    <a:pt x="1347" y="41"/>
                  </a:cubicBezTo>
                  <a:cubicBezTo>
                    <a:pt x="1330" y="135"/>
                    <a:pt x="1330" y="135"/>
                    <a:pt x="1330" y="135"/>
                  </a:cubicBezTo>
                  <a:cubicBezTo>
                    <a:pt x="1329" y="135"/>
                    <a:pt x="1327" y="135"/>
                    <a:pt x="1326" y="135"/>
                  </a:cubicBezTo>
                  <a:cubicBezTo>
                    <a:pt x="1324" y="136"/>
                    <a:pt x="1322" y="136"/>
                    <a:pt x="1321" y="136"/>
                  </a:cubicBezTo>
                  <a:cubicBezTo>
                    <a:pt x="1320" y="136"/>
                    <a:pt x="1318" y="136"/>
                    <a:pt x="1317" y="135"/>
                  </a:cubicBezTo>
                  <a:cubicBezTo>
                    <a:pt x="1315" y="135"/>
                    <a:pt x="1314" y="135"/>
                    <a:pt x="1312" y="135"/>
                  </a:cubicBezTo>
                  <a:lnTo>
                    <a:pt x="1326" y="56"/>
                  </a:lnTo>
                  <a:close/>
                  <a:moveTo>
                    <a:pt x="1326" y="22"/>
                  </a:moveTo>
                  <a:cubicBezTo>
                    <a:pt x="1326" y="18"/>
                    <a:pt x="1326" y="15"/>
                    <a:pt x="1327" y="12"/>
                  </a:cubicBezTo>
                  <a:cubicBezTo>
                    <a:pt x="1328" y="8"/>
                    <a:pt x="1328" y="5"/>
                    <a:pt x="1329" y="2"/>
                  </a:cubicBezTo>
                  <a:cubicBezTo>
                    <a:pt x="1331" y="2"/>
                    <a:pt x="1333" y="1"/>
                    <a:pt x="1335" y="1"/>
                  </a:cubicBezTo>
                  <a:cubicBezTo>
                    <a:pt x="1337" y="1"/>
                    <a:pt x="1339" y="1"/>
                    <a:pt x="1340" y="1"/>
                  </a:cubicBezTo>
                  <a:cubicBezTo>
                    <a:pt x="1342" y="1"/>
                    <a:pt x="1343" y="1"/>
                    <a:pt x="1345" y="1"/>
                  </a:cubicBezTo>
                  <a:cubicBezTo>
                    <a:pt x="1347" y="1"/>
                    <a:pt x="1349" y="2"/>
                    <a:pt x="1350" y="2"/>
                  </a:cubicBezTo>
                  <a:cubicBezTo>
                    <a:pt x="1350" y="5"/>
                    <a:pt x="1350" y="9"/>
                    <a:pt x="1349" y="12"/>
                  </a:cubicBezTo>
                  <a:cubicBezTo>
                    <a:pt x="1349" y="15"/>
                    <a:pt x="1348" y="19"/>
                    <a:pt x="1347" y="22"/>
                  </a:cubicBezTo>
                  <a:cubicBezTo>
                    <a:pt x="1345" y="22"/>
                    <a:pt x="1343" y="22"/>
                    <a:pt x="1341" y="22"/>
                  </a:cubicBezTo>
                  <a:cubicBezTo>
                    <a:pt x="1339" y="22"/>
                    <a:pt x="1338" y="22"/>
                    <a:pt x="1336" y="22"/>
                  </a:cubicBezTo>
                  <a:cubicBezTo>
                    <a:pt x="1335" y="22"/>
                    <a:pt x="1333" y="22"/>
                    <a:pt x="1331" y="22"/>
                  </a:cubicBezTo>
                  <a:cubicBezTo>
                    <a:pt x="1329" y="22"/>
                    <a:pt x="1328" y="22"/>
                    <a:pt x="1326" y="22"/>
                  </a:cubicBezTo>
                  <a:close/>
                  <a:moveTo>
                    <a:pt x="1378" y="38"/>
                  </a:moveTo>
                  <a:cubicBezTo>
                    <a:pt x="1379" y="32"/>
                    <a:pt x="1380" y="26"/>
                    <a:pt x="1380" y="21"/>
                  </a:cubicBezTo>
                  <a:cubicBezTo>
                    <a:pt x="1381" y="16"/>
                    <a:pt x="1381" y="11"/>
                    <a:pt x="1381" y="8"/>
                  </a:cubicBezTo>
                  <a:cubicBezTo>
                    <a:pt x="1381" y="6"/>
                    <a:pt x="1381" y="5"/>
                    <a:pt x="1381" y="4"/>
                  </a:cubicBezTo>
                  <a:cubicBezTo>
                    <a:pt x="1381" y="3"/>
                    <a:pt x="1381" y="2"/>
                    <a:pt x="1381" y="1"/>
                  </a:cubicBezTo>
                  <a:cubicBezTo>
                    <a:pt x="1383" y="1"/>
                    <a:pt x="1384" y="0"/>
                    <a:pt x="1386" y="0"/>
                  </a:cubicBezTo>
                  <a:cubicBezTo>
                    <a:pt x="1388" y="0"/>
                    <a:pt x="1390" y="0"/>
                    <a:pt x="1391" y="0"/>
                  </a:cubicBezTo>
                  <a:cubicBezTo>
                    <a:pt x="1392" y="0"/>
                    <a:pt x="1394" y="0"/>
                    <a:pt x="1395" y="0"/>
                  </a:cubicBezTo>
                  <a:cubicBezTo>
                    <a:pt x="1397" y="0"/>
                    <a:pt x="1398" y="0"/>
                    <a:pt x="1399" y="1"/>
                  </a:cubicBezTo>
                  <a:cubicBezTo>
                    <a:pt x="1400" y="2"/>
                    <a:pt x="1400" y="3"/>
                    <a:pt x="1400" y="4"/>
                  </a:cubicBezTo>
                  <a:cubicBezTo>
                    <a:pt x="1400" y="5"/>
                    <a:pt x="1400" y="6"/>
                    <a:pt x="1400" y="7"/>
                  </a:cubicBezTo>
                  <a:cubicBezTo>
                    <a:pt x="1400" y="10"/>
                    <a:pt x="1400" y="14"/>
                    <a:pt x="1399" y="18"/>
                  </a:cubicBezTo>
                  <a:cubicBezTo>
                    <a:pt x="1398" y="23"/>
                    <a:pt x="1398" y="27"/>
                    <a:pt x="1397" y="31"/>
                  </a:cubicBezTo>
                  <a:cubicBezTo>
                    <a:pt x="1393" y="55"/>
                    <a:pt x="1393" y="55"/>
                    <a:pt x="1393" y="55"/>
                  </a:cubicBezTo>
                  <a:cubicBezTo>
                    <a:pt x="1394" y="53"/>
                    <a:pt x="1396" y="51"/>
                    <a:pt x="1398" y="49"/>
                  </a:cubicBezTo>
                  <a:cubicBezTo>
                    <a:pt x="1400" y="47"/>
                    <a:pt x="1402" y="45"/>
                    <a:pt x="1404" y="44"/>
                  </a:cubicBezTo>
                  <a:cubicBezTo>
                    <a:pt x="1407" y="42"/>
                    <a:pt x="1410" y="41"/>
                    <a:pt x="1413" y="40"/>
                  </a:cubicBezTo>
                  <a:cubicBezTo>
                    <a:pt x="1416" y="39"/>
                    <a:pt x="1419" y="39"/>
                    <a:pt x="1423" y="39"/>
                  </a:cubicBezTo>
                  <a:cubicBezTo>
                    <a:pt x="1431" y="39"/>
                    <a:pt x="1438" y="42"/>
                    <a:pt x="1443" y="48"/>
                  </a:cubicBezTo>
                  <a:cubicBezTo>
                    <a:pt x="1448" y="54"/>
                    <a:pt x="1450" y="62"/>
                    <a:pt x="1450" y="73"/>
                  </a:cubicBezTo>
                  <a:cubicBezTo>
                    <a:pt x="1450" y="81"/>
                    <a:pt x="1449" y="90"/>
                    <a:pt x="1446" y="97"/>
                  </a:cubicBezTo>
                  <a:cubicBezTo>
                    <a:pt x="1444" y="105"/>
                    <a:pt x="1440" y="112"/>
                    <a:pt x="1435" y="118"/>
                  </a:cubicBezTo>
                  <a:cubicBezTo>
                    <a:pt x="1429" y="124"/>
                    <a:pt x="1423" y="129"/>
                    <a:pt x="1415" y="132"/>
                  </a:cubicBezTo>
                  <a:cubicBezTo>
                    <a:pt x="1407" y="135"/>
                    <a:pt x="1397" y="137"/>
                    <a:pt x="1386" y="137"/>
                  </a:cubicBezTo>
                  <a:cubicBezTo>
                    <a:pt x="1382" y="137"/>
                    <a:pt x="1377" y="137"/>
                    <a:pt x="1373" y="136"/>
                  </a:cubicBezTo>
                  <a:cubicBezTo>
                    <a:pt x="1368" y="135"/>
                    <a:pt x="1364" y="134"/>
                    <a:pt x="1361" y="133"/>
                  </a:cubicBezTo>
                  <a:lnTo>
                    <a:pt x="1378" y="38"/>
                  </a:lnTo>
                  <a:close/>
                  <a:moveTo>
                    <a:pt x="1381" y="121"/>
                  </a:moveTo>
                  <a:cubicBezTo>
                    <a:pt x="1382" y="121"/>
                    <a:pt x="1384" y="121"/>
                    <a:pt x="1386" y="122"/>
                  </a:cubicBezTo>
                  <a:cubicBezTo>
                    <a:pt x="1388" y="122"/>
                    <a:pt x="1390" y="122"/>
                    <a:pt x="1392" y="122"/>
                  </a:cubicBezTo>
                  <a:cubicBezTo>
                    <a:pt x="1397" y="122"/>
                    <a:pt x="1402" y="121"/>
                    <a:pt x="1407" y="119"/>
                  </a:cubicBezTo>
                  <a:cubicBezTo>
                    <a:pt x="1412" y="116"/>
                    <a:pt x="1416" y="113"/>
                    <a:pt x="1420" y="109"/>
                  </a:cubicBezTo>
                  <a:cubicBezTo>
                    <a:pt x="1423" y="105"/>
                    <a:pt x="1426" y="100"/>
                    <a:pt x="1428" y="94"/>
                  </a:cubicBezTo>
                  <a:cubicBezTo>
                    <a:pt x="1430" y="89"/>
                    <a:pt x="1431" y="83"/>
                    <a:pt x="1431" y="76"/>
                  </a:cubicBezTo>
                  <a:cubicBezTo>
                    <a:pt x="1431" y="69"/>
                    <a:pt x="1430" y="64"/>
                    <a:pt x="1427" y="60"/>
                  </a:cubicBezTo>
                  <a:cubicBezTo>
                    <a:pt x="1424" y="57"/>
                    <a:pt x="1420" y="55"/>
                    <a:pt x="1415" y="55"/>
                  </a:cubicBezTo>
                  <a:cubicBezTo>
                    <a:pt x="1411" y="55"/>
                    <a:pt x="1408" y="55"/>
                    <a:pt x="1405" y="57"/>
                  </a:cubicBezTo>
                  <a:cubicBezTo>
                    <a:pt x="1403" y="58"/>
                    <a:pt x="1400" y="60"/>
                    <a:pt x="1397" y="63"/>
                  </a:cubicBezTo>
                  <a:cubicBezTo>
                    <a:pt x="1395" y="66"/>
                    <a:pt x="1393" y="70"/>
                    <a:pt x="1391" y="75"/>
                  </a:cubicBezTo>
                  <a:cubicBezTo>
                    <a:pt x="1389" y="79"/>
                    <a:pt x="1387" y="85"/>
                    <a:pt x="1386" y="92"/>
                  </a:cubicBezTo>
                  <a:lnTo>
                    <a:pt x="1381" y="121"/>
                  </a:lnTo>
                  <a:close/>
                  <a:moveTo>
                    <a:pt x="1477" y="39"/>
                  </a:moveTo>
                  <a:cubicBezTo>
                    <a:pt x="1479" y="32"/>
                    <a:pt x="1480" y="26"/>
                    <a:pt x="1480" y="21"/>
                  </a:cubicBezTo>
                  <a:cubicBezTo>
                    <a:pt x="1481" y="16"/>
                    <a:pt x="1481" y="11"/>
                    <a:pt x="1481" y="8"/>
                  </a:cubicBezTo>
                  <a:cubicBezTo>
                    <a:pt x="1481" y="6"/>
                    <a:pt x="1481" y="5"/>
                    <a:pt x="1481" y="4"/>
                  </a:cubicBezTo>
                  <a:cubicBezTo>
                    <a:pt x="1481" y="3"/>
                    <a:pt x="1481" y="2"/>
                    <a:pt x="1481" y="1"/>
                  </a:cubicBezTo>
                  <a:cubicBezTo>
                    <a:pt x="1483" y="1"/>
                    <a:pt x="1484" y="0"/>
                    <a:pt x="1486" y="0"/>
                  </a:cubicBezTo>
                  <a:cubicBezTo>
                    <a:pt x="1488" y="0"/>
                    <a:pt x="1490" y="0"/>
                    <a:pt x="1491" y="0"/>
                  </a:cubicBezTo>
                  <a:cubicBezTo>
                    <a:pt x="1492" y="0"/>
                    <a:pt x="1494" y="0"/>
                    <a:pt x="1495" y="0"/>
                  </a:cubicBezTo>
                  <a:cubicBezTo>
                    <a:pt x="1497" y="0"/>
                    <a:pt x="1498" y="1"/>
                    <a:pt x="1499" y="1"/>
                  </a:cubicBezTo>
                  <a:cubicBezTo>
                    <a:pt x="1500" y="2"/>
                    <a:pt x="1500" y="3"/>
                    <a:pt x="1500" y="4"/>
                  </a:cubicBezTo>
                  <a:cubicBezTo>
                    <a:pt x="1500" y="5"/>
                    <a:pt x="1500" y="6"/>
                    <a:pt x="1500" y="8"/>
                  </a:cubicBezTo>
                  <a:cubicBezTo>
                    <a:pt x="1500" y="9"/>
                    <a:pt x="1500" y="11"/>
                    <a:pt x="1500" y="12"/>
                  </a:cubicBezTo>
                  <a:cubicBezTo>
                    <a:pt x="1499" y="14"/>
                    <a:pt x="1499" y="16"/>
                    <a:pt x="1499" y="18"/>
                  </a:cubicBezTo>
                  <a:cubicBezTo>
                    <a:pt x="1499" y="20"/>
                    <a:pt x="1498" y="23"/>
                    <a:pt x="1498" y="25"/>
                  </a:cubicBezTo>
                  <a:cubicBezTo>
                    <a:pt x="1498" y="27"/>
                    <a:pt x="1497" y="29"/>
                    <a:pt x="1497" y="31"/>
                  </a:cubicBezTo>
                  <a:cubicBezTo>
                    <a:pt x="1483" y="108"/>
                    <a:pt x="1483" y="108"/>
                    <a:pt x="1483" y="108"/>
                  </a:cubicBezTo>
                  <a:cubicBezTo>
                    <a:pt x="1482" y="110"/>
                    <a:pt x="1482" y="112"/>
                    <a:pt x="1482" y="113"/>
                  </a:cubicBezTo>
                  <a:cubicBezTo>
                    <a:pt x="1482" y="115"/>
                    <a:pt x="1482" y="117"/>
                    <a:pt x="1483" y="118"/>
                  </a:cubicBezTo>
                  <a:cubicBezTo>
                    <a:pt x="1483" y="119"/>
                    <a:pt x="1484" y="120"/>
                    <a:pt x="1485" y="120"/>
                  </a:cubicBezTo>
                  <a:cubicBezTo>
                    <a:pt x="1486" y="121"/>
                    <a:pt x="1487" y="121"/>
                    <a:pt x="1488" y="122"/>
                  </a:cubicBezTo>
                  <a:cubicBezTo>
                    <a:pt x="1489" y="122"/>
                    <a:pt x="1490" y="122"/>
                    <a:pt x="1491" y="122"/>
                  </a:cubicBezTo>
                  <a:cubicBezTo>
                    <a:pt x="1492" y="122"/>
                    <a:pt x="1493" y="122"/>
                    <a:pt x="1495" y="121"/>
                  </a:cubicBezTo>
                  <a:cubicBezTo>
                    <a:pt x="1496" y="121"/>
                    <a:pt x="1497" y="121"/>
                    <a:pt x="1498" y="121"/>
                  </a:cubicBezTo>
                  <a:cubicBezTo>
                    <a:pt x="1499" y="124"/>
                    <a:pt x="1500" y="128"/>
                    <a:pt x="1500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500" y="134"/>
                    <a:pt x="1500" y="134"/>
                    <a:pt x="1500" y="134"/>
                  </a:cubicBezTo>
                  <a:cubicBezTo>
                    <a:pt x="1498" y="135"/>
                    <a:pt x="1496" y="136"/>
                    <a:pt x="1493" y="136"/>
                  </a:cubicBezTo>
                  <a:cubicBezTo>
                    <a:pt x="1490" y="136"/>
                    <a:pt x="1488" y="136"/>
                    <a:pt x="1485" y="136"/>
                  </a:cubicBezTo>
                  <a:cubicBezTo>
                    <a:pt x="1482" y="136"/>
                    <a:pt x="1479" y="136"/>
                    <a:pt x="1476" y="135"/>
                  </a:cubicBezTo>
                  <a:cubicBezTo>
                    <a:pt x="1474" y="135"/>
                    <a:pt x="1472" y="134"/>
                    <a:pt x="1470" y="132"/>
                  </a:cubicBezTo>
                  <a:cubicBezTo>
                    <a:pt x="1468" y="131"/>
                    <a:pt x="1466" y="128"/>
                    <a:pt x="1465" y="126"/>
                  </a:cubicBezTo>
                  <a:cubicBezTo>
                    <a:pt x="1464" y="123"/>
                    <a:pt x="1464" y="120"/>
                    <a:pt x="1464" y="116"/>
                  </a:cubicBezTo>
                  <a:cubicBezTo>
                    <a:pt x="1464" y="114"/>
                    <a:pt x="1464" y="111"/>
                    <a:pt x="1464" y="109"/>
                  </a:cubicBezTo>
                  <a:cubicBezTo>
                    <a:pt x="1465" y="106"/>
                    <a:pt x="1465" y="104"/>
                    <a:pt x="1466" y="101"/>
                  </a:cubicBezTo>
                  <a:lnTo>
                    <a:pt x="1477" y="39"/>
                  </a:lnTo>
                  <a:close/>
                  <a:moveTo>
                    <a:pt x="1532" y="98"/>
                  </a:moveTo>
                  <a:cubicBezTo>
                    <a:pt x="1533" y="106"/>
                    <a:pt x="1535" y="112"/>
                    <a:pt x="1538" y="116"/>
                  </a:cubicBezTo>
                  <a:cubicBezTo>
                    <a:pt x="1542" y="120"/>
                    <a:pt x="1548" y="122"/>
                    <a:pt x="1556" y="122"/>
                  </a:cubicBezTo>
                  <a:cubicBezTo>
                    <a:pt x="1561" y="122"/>
                    <a:pt x="1566" y="122"/>
                    <a:pt x="1570" y="121"/>
                  </a:cubicBezTo>
                  <a:cubicBezTo>
                    <a:pt x="1574" y="120"/>
                    <a:pt x="1578" y="118"/>
                    <a:pt x="1582" y="117"/>
                  </a:cubicBezTo>
                  <a:cubicBezTo>
                    <a:pt x="1583" y="119"/>
                    <a:pt x="1584" y="121"/>
                    <a:pt x="1584" y="124"/>
                  </a:cubicBezTo>
                  <a:cubicBezTo>
                    <a:pt x="1585" y="126"/>
                    <a:pt x="1585" y="129"/>
                    <a:pt x="1585" y="131"/>
                  </a:cubicBezTo>
                  <a:cubicBezTo>
                    <a:pt x="1583" y="132"/>
                    <a:pt x="1581" y="133"/>
                    <a:pt x="1578" y="134"/>
                  </a:cubicBezTo>
                  <a:cubicBezTo>
                    <a:pt x="1576" y="134"/>
                    <a:pt x="1573" y="135"/>
                    <a:pt x="1570" y="135"/>
                  </a:cubicBezTo>
                  <a:cubicBezTo>
                    <a:pt x="1567" y="136"/>
                    <a:pt x="1564" y="136"/>
                    <a:pt x="1561" y="137"/>
                  </a:cubicBezTo>
                  <a:cubicBezTo>
                    <a:pt x="1558" y="137"/>
                    <a:pt x="1556" y="137"/>
                    <a:pt x="1553" y="137"/>
                  </a:cubicBezTo>
                  <a:cubicBezTo>
                    <a:pt x="1546" y="137"/>
                    <a:pt x="1540" y="136"/>
                    <a:pt x="1535" y="134"/>
                  </a:cubicBezTo>
                  <a:cubicBezTo>
                    <a:pt x="1530" y="132"/>
                    <a:pt x="1526" y="130"/>
                    <a:pt x="1523" y="127"/>
                  </a:cubicBezTo>
                  <a:cubicBezTo>
                    <a:pt x="1520" y="123"/>
                    <a:pt x="1518" y="119"/>
                    <a:pt x="1516" y="115"/>
                  </a:cubicBezTo>
                  <a:cubicBezTo>
                    <a:pt x="1515" y="110"/>
                    <a:pt x="1514" y="105"/>
                    <a:pt x="1514" y="100"/>
                  </a:cubicBezTo>
                  <a:cubicBezTo>
                    <a:pt x="1514" y="92"/>
                    <a:pt x="1515" y="85"/>
                    <a:pt x="1518" y="78"/>
                  </a:cubicBezTo>
                  <a:cubicBezTo>
                    <a:pt x="1520" y="70"/>
                    <a:pt x="1524" y="64"/>
                    <a:pt x="1529" y="58"/>
                  </a:cubicBezTo>
                  <a:cubicBezTo>
                    <a:pt x="1533" y="52"/>
                    <a:pt x="1539" y="48"/>
                    <a:pt x="1545" y="44"/>
                  </a:cubicBezTo>
                  <a:cubicBezTo>
                    <a:pt x="1552" y="41"/>
                    <a:pt x="1559" y="39"/>
                    <a:pt x="1567" y="39"/>
                  </a:cubicBezTo>
                  <a:cubicBezTo>
                    <a:pt x="1575" y="39"/>
                    <a:pt x="1582" y="41"/>
                    <a:pt x="1586" y="45"/>
                  </a:cubicBezTo>
                  <a:cubicBezTo>
                    <a:pt x="1591" y="49"/>
                    <a:pt x="1594" y="54"/>
                    <a:pt x="1594" y="61"/>
                  </a:cubicBezTo>
                  <a:cubicBezTo>
                    <a:pt x="1594" y="66"/>
                    <a:pt x="1592" y="71"/>
                    <a:pt x="1590" y="75"/>
                  </a:cubicBezTo>
                  <a:cubicBezTo>
                    <a:pt x="1587" y="79"/>
                    <a:pt x="1583" y="82"/>
                    <a:pt x="1579" y="85"/>
                  </a:cubicBezTo>
                  <a:cubicBezTo>
                    <a:pt x="1574" y="88"/>
                    <a:pt x="1569" y="90"/>
                    <a:pt x="1562" y="92"/>
                  </a:cubicBezTo>
                  <a:cubicBezTo>
                    <a:pt x="1556" y="94"/>
                    <a:pt x="1549" y="95"/>
                    <a:pt x="1542" y="96"/>
                  </a:cubicBezTo>
                  <a:lnTo>
                    <a:pt x="1532" y="98"/>
                  </a:lnTo>
                  <a:close/>
                  <a:moveTo>
                    <a:pt x="1544" y="82"/>
                  </a:moveTo>
                  <a:cubicBezTo>
                    <a:pt x="1550" y="81"/>
                    <a:pt x="1555" y="80"/>
                    <a:pt x="1559" y="79"/>
                  </a:cubicBezTo>
                  <a:cubicBezTo>
                    <a:pt x="1563" y="77"/>
                    <a:pt x="1567" y="76"/>
                    <a:pt x="1569" y="74"/>
                  </a:cubicBezTo>
                  <a:cubicBezTo>
                    <a:pt x="1571" y="72"/>
                    <a:pt x="1573" y="71"/>
                    <a:pt x="1574" y="69"/>
                  </a:cubicBezTo>
                  <a:cubicBezTo>
                    <a:pt x="1575" y="67"/>
                    <a:pt x="1576" y="65"/>
                    <a:pt x="1576" y="63"/>
                  </a:cubicBezTo>
                  <a:cubicBezTo>
                    <a:pt x="1576" y="60"/>
                    <a:pt x="1575" y="58"/>
                    <a:pt x="1573" y="56"/>
                  </a:cubicBezTo>
                  <a:cubicBezTo>
                    <a:pt x="1571" y="54"/>
                    <a:pt x="1568" y="53"/>
                    <a:pt x="1564" y="53"/>
                  </a:cubicBezTo>
                  <a:cubicBezTo>
                    <a:pt x="1560" y="53"/>
                    <a:pt x="1557" y="54"/>
                    <a:pt x="1553" y="56"/>
                  </a:cubicBezTo>
                  <a:cubicBezTo>
                    <a:pt x="1550" y="58"/>
                    <a:pt x="1547" y="60"/>
                    <a:pt x="1545" y="63"/>
                  </a:cubicBezTo>
                  <a:cubicBezTo>
                    <a:pt x="1542" y="66"/>
                    <a:pt x="1540" y="69"/>
                    <a:pt x="1538" y="73"/>
                  </a:cubicBezTo>
                  <a:cubicBezTo>
                    <a:pt x="1536" y="76"/>
                    <a:pt x="1535" y="80"/>
                    <a:pt x="1534" y="84"/>
                  </a:cubicBezTo>
                  <a:lnTo>
                    <a:pt x="15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D4F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31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1637371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 marL="457189" indent="-228594">
              <a:lnSpc>
                <a:spcPct val="120000"/>
              </a:lnSpc>
              <a:spcBef>
                <a:spcPts val="840"/>
              </a:spcBef>
              <a:buSzPct val="80000"/>
              <a:buFont typeface="Arial" panose="020B0604020202020204" pitchFamily="34" charset="0"/>
              <a:buChar char="–"/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1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header 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38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0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6"/>
            <a:ext cx="5386917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6"/>
            <a:ext cx="5389033" cy="163737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4232" y="6474769"/>
            <a:ext cx="168988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Confidential - for limited circulation only</a:t>
            </a:r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14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71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05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z="2100" dirty="0" smtClean="0"/>
            </a:lvl1pPr>
            <a:lvl2pPr>
              <a:defRPr lang="en-US" sz="2100" dirty="0" smtClean="0"/>
            </a:lvl2pPr>
            <a:lvl3pPr>
              <a:defRPr lang="en-US" sz="2100" dirty="0" smtClean="0"/>
            </a:lvl3pPr>
            <a:lvl4pPr>
              <a:defRPr lang="en-US" sz="2100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25853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50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9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1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85" y="457200"/>
            <a:ext cx="10972800" cy="6397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371601"/>
            <a:ext cx="10972800" cy="163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>
              <a:buSzPct val="80000"/>
              <a:buFont typeface="Arial" panose="020B0604020202020204" pitchFamily="34" charset="0"/>
              <a:buChar char="–"/>
            </a:pPr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9878"/>
            <a:ext cx="284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12185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34916" y="6474768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Confidential - for limited circulation only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"/>
            <a:ext cx="12192000" cy="22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618" y="6379281"/>
            <a:ext cx="1352551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2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marL="1588" indent="0" algn="l" defTabSz="914377" rtl="0" eaLnBrk="1" latinLnBrk="0" hangingPunct="1">
        <a:spcBef>
          <a:spcPct val="0"/>
        </a:spcBef>
        <a:buNone/>
        <a:defRPr sz="2667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Tx/>
        <a:buNone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228594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457189" indent="-228594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90000"/>
        <a:buFont typeface="Wingdings" pitchFamily="2" charset="2"/>
        <a:buChar char="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685783" indent="-230182" algn="l" defTabSz="914377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SzPct val="100000"/>
        <a:buFont typeface="Wingdings" pitchFamily="2" charset="2"/>
        <a:buChar char="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Faceboo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8" y="1976662"/>
            <a:ext cx="6806397" cy="25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9E4CC769-ABD8-4904-A46C-3A8539C3D057}" type="slidenum">
              <a:rPr lang="en-US" smtClean="0">
                <a:solidFill>
                  <a:srgbClr val="4D4F53">
                    <a:tint val="75000"/>
                  </a:srgbClr>
                </a:solidFill>
              </a:rPr>
              <a:pPr/>
              <a:t>10</a:t>
            </a:fld>
            <a:endParaRPr lang="en-US" dirty="0">
              <a:solidFill>
                <a:srgbClr val="4D4F53">
                  <a:tint val="75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1" y="3048"/>
            <a:ext cx="12192851" cy="68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3" y="2068180"/>
            <a:ext cx="4912242" cy="306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6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38123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Brief </a:t>
            </a:r>
            <a:r>
              <a:rPr lang="en-US" dirty="0" smtClean="0"/>
              <a:t>Overview of </a:t>
            </a:r>
            <a:r>
              <a:rPr lang="en-US" dirty="0"/>
              <a:t>Artificial </a:t>
            </a:r>
            <a:r>
              <a:rPr lang="en-US" dirty="0" smtClean="0"/>
              <a:t>Intelligence</a:t>
            </a:r>
            <a:r>
              <a:rPr lang="en-US" dirty="0"/>
              <a:t> </a:t>
            </a:r>
            <a:r>
              <a:rPr lang="en-US" dirty="0" smtClean="0"/>
              <a:t>and ANN – Day 1</a:t>
            </a:r>
          </a:p>
          <a:p>
            <a:r>
              <a:rPr lang="en-US" b="1" u="sng" dirty="0" smtClean="0"/>
              <a:t>Hands-on </a:t>
            </a:r>
            <a:endParaRPr lang="en-US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PyTorch </a:t>
            </a:r>
            <a:r>
              <a:rPr lang="en-US" dirty="0" smtClean="0"/>
              <a:t>fundamentals  -Day 1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ANN model using PyTorch </a:t>
            </a:r>
            <a:r>
              <a:rPr lang="en-US" dirty="0" smtClean="0"/>
              <a:t> - Day 2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of Forward and Back </a:t>
            </a:r>
            <a:r>
              <a:rPr lang="en-US" dirty="0" smtClean="0"/>
              <a:t>propagation – Day 3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Getting started with ANN MNIST </a:t>
            </a:r>
            <a:r>
              <a:rPr lang="en-US" dirty="0" smtClean="0"/>
              <a:t>dataset – Day 4 and 5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CNN with CIFAR </a:t>
            </a:r>
            <a:r>
              <a:rPr lang="en-US" dirty="0" smtClean="0"/>
              <a:t>dataset – Day 6 and 7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pre-trained </a:t>
            </a:r>
            <a:r>
              <a:rPr lang="en-US" dirty="0" smtClean="0"/>
              <a:t>models – Day 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88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Artificial Intelligence?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97583012"/>
              </p:ext>
            </p:extLst>
          </p:nvPr>
        </p:nvGraphicFramePr>
        <p:xfrm>
          <a:off x="416876" y="1563888"/>
          <a:ext cx="11283217" cy="355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1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70908079"/>
              </p:ext>
            </p:extLst>
          </p:nvPr>
        </p:nvGraphicFramePr>
        <p:xfrm>
          <a:off x="572085" y="1363326"/>
          <a:ext cx="11181907" cy="4107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8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292773"/>
              </p:ext>
            </p:extLst>
          </p:nvPr>
        </p:nvGraphicFramePr>
        <p:xfrm>
          <a:off x="572085" y="1371601"/>
          <a:ext cx="6753748" cy="3891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19" y="1724495"/>
            <a:ext cx="4047881" cy="31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ANN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52" y="2037325"/>
            <a:ext cx="4898718" cy="3382190"/>
          </a:xfrm>
        </p:spPr>
      </p:pic>
    </p:spTree>
    <p:extLst>
      <p:ext uri="{BB962C8B-B14F-4D97-AF65-F5344CB8AC3E}">
        <p14:creationId xmlns:p14="http://schemas.microsoft.com/office/powerpoint/2010/main" val="244156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types of ANN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085" y="1096963"/>
            <a:ext cx="11010315" cy="511405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gradFill>
              <a:gsLst>
                <a:gs pos="0">
                  <a:srgbClr val="EE3B55"/>
                </a:gs>
                <a:gs pos="30000">
                  <a:srgbClr val="1D1D1B"/>
                </a:gs>
                <a:gs pos="70000">
                  <a:srgbClr val="F85534"/>
                </a:gs>
                <a:gs pos="100000">
                  <a:srgbClr val="B90F37"/>
                </a:gs>
              </a:gsLst>
              <a:lin ang="5400000" scaled="1"/>
            </a:gra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Artificial Neural Networks (</a:t>
            </a:r>
            <a:r>
              <a:rPr lang="en-US" b="1" dirty="0"/>
              <a:t>ANN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ANN is Artificial Neural Network, or ANN, is a group of multiple </a:t>
            </a:r>
            <a:r>
              <a:rPr lang="en-US" dirty="0" err="1"/>
              <a:t>perceptrons</a:t>
            </a:r>
            <a:r>
              <a:rPr lang="en-US" dirty="0"/>
              <a:t>/ neurons at each </a:t>
            </a:r>
            <a:r>
              <a:rPr lang="en-US" dirty="0" smtClean="0"/>
              <a:t>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known </a:t>
            </a:r>
            <a:r>
              <a:rPr lang="en-US" dirty="0"/>
              <a:t>as a Feed-Forward Neural </a:t>
            </a:r>
            <a:r>
              <a:rPr lang="en-US" dirty="0" smtClean="0"/>
              <a:t>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ANN </a:t>
            </a:r>
            <a:r>
              <a:rPr lang="en-US" dirty="0"/>
              <a:t>consists of 3 layers – Input, Hidden and </a:t>
            </a:r>
            <a:r>
              <a:rPr lang="en-US" dirty="0" smtClean="0"/>
              <a:t>Output</a:t>
            </a:r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ANN does not perform well when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solving an image classification problem </a:t>
            </a:r>
            <a:r>
              <a:rPr lang="en-US" dirty="0" smtClean="0"/>
              <a:t>, spatial information is important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ANN cannot capture sequential information in the input data - Vanishing and Exploding Gradient</a:t>
            </a:r>
            <a:endParaRPr lang="en-US" dirty="0" smtClean="0"/>
          </a:p>
          <a:p>
            <a:pPr lvl="1"/>
            <a:endParaRPr lang="en-US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Convolution </a:t>
            </a:r>
            <a:r>
              <a:rPr lang="en-US" dirty="0"/>
              <a:t>Neural Networks (</a:t>
            </a:r>
            <a:r>
              <a:rPr lang="en-US" b="1" dirty="0" smtClean="0"/>
              <a:t>CNN</a:t>
            </a:r>
            <a:r>
              <a:rPr lang="en-US" dirty="0" smtClean="0"/>
              <a:t> or </a:t>
            </a:r>
            <a:r>
              <a:rPr lang="en-US" dirty="0" err="1"/>
              <a:t>ConvNet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CNN is </a:t>
            </a:r>
            <a:r>
              <a:rPr lang="en-US" dirty="0"/>
              <a:t>a class of deep neural networks, most commonly applied to analyzing visual </a:t>
            </a:r>
            <a:r>
              <a:rPr lang="en-US" dirty="0" smtClean="0"/>
              <a:t>imagery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hidden layers of a CNN typically consist of a series of convolutional layers </a:t>
            </a:r>
            <a:r>
              <a:rPr lang="en-US" dirty="0" smtClean="0"/>
              <a:t>that perform convolution operation. </a:t>
            </a:r>
          </a:p>
          <a:p>
            <a:pPr lvl="1"/>
            <a:r>
              <a:rPr lang="en-US" dirty="0" smtClean="0"/>
              <a:t>Used for: Image processing and computer vision</a:t>
            </a:r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Recurrent Neural Networks (</a:t>
            </a:r>
            <a:r>
              <a:rPr lang="en-US" b="1" dirty="0"/>
              <a:t>RNN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RNNs</a:t>
            </a:r>
            <a:r>
              <a:rPr lang="en-US" dirty="0"/>
              <a:t>, are a type of artificial neural network that </a:t>
            </a:r>
            <a:r>
              <a:rPr lang="en-US" dirty="0" smtClean="0"/>
              <a:t>maintain </a:t>
            </a:r>
            <a:r>
              <a:rPr lang="en-US" dirty="0"/>
              <a:t>an internal state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will be able to explicitly learn and exploit context in sequence </a:t>
            </a:r>
            <a:r>
              <a:rPr lang="en-US" dirty="0" smtClean="0"/>
              <a:t>prediction</a:t>
            </a:r>
          </a:p>
          <a:p>
            <a:pPr lvl="1"/>
            <a:r>
              <a:rPr lang="en-US" dirty="0"/>
              <a:t>Used for: </a:t>
            </a:r>
            <a:r>
              <a:rPr lang="en-US" dirty="0" smtClean="0"/>
              <a:t>Time </a:t>
            </a:r>
            <a:r>
              <a:rPr lang="en-US" dirty="0" smtClean="0"/>
              <a:t>Series, </a:t>
            </a:r>
            <a:r>
              <a:rPr lang="en-US" dirty="0" smtClean="0"/>
              <a:t>NLP, Audio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Deep </a:t>
            </a:r>
            <a:r>
              <a:rPr lang="en-US" dirty="0"/>
              <a:t>learning Frameworks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12" y="3957182"/>
            <a:ext cx="3971925" cy="1152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38" y="1707889"/>
            <a:ext cx="2877177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36" y="1931679"/>
            <a:ext cx="299653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PyTorch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371601"/>
            <a:ext cx="10972800" cy="32747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PyTorch is an open source </a:t>
            </a:r>
            <a:r>
              <a:rPr lang="en-US" dirty="0" smtClean="0"/>
              <a:t>machine </a:t>
            </a:r>
            <a:r>
              <a:rPr lang="en-US" dirty="0"/>
              <a:t>learning </a:t>
            </a:r>
            <a:r>
              <a:rPr lang="en-US" dirty="0" smtClean="0"/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</a:t>
            </a:r>
            <a:r>
              <a:rPr lang="en-US" dirty="0"/>
              <a:t>by </a:t>
            </a:r>
            <a:r>
              <a:rPr lang="en-US" dirty="0">
                <a:hlinkClick r:id="rId2" tooltip="Facebook"/>
              </a:rPr>
              <a:t>Facebook</a:t>
            </a:r>
            <a:r>
              <a:rPr lang="en-US" dirty="0"/>
              <a:t>'s AI Research lab (FAIR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PyTorch defines a class called </a:t>
            </a:r>
            <a:r>
              <a:rPr lang="en-US" dirty="0" smtClean="0"/>
              <a:t>“</a:t>
            </a:r>
            <a:r>
              <a:rPr lang="en-US" dirty="0" err="1"/>
              <a:t>torch.Tensor</a:t>
            </a:r>
            <a:r>
              <a:rPr lang="en-US" dirty="0" smtClean="0"/>
              <a:t>” to </a:t>
            </a:r>
            <a:r>
              <a:rPr lang="en-US" dirty="0"/>
              <a:t>store and operate on homogeneous multidimensional rectangular arrays of </a:t>
            </a:r>
            <a:r>
              <a:rPr lang="en-US" dirty="0" smtClean="0"/>
              <a:t>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PyTorch Tensors are similar to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smtClean="0"/>
              <a:t>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</a:t>
            </a:r>
            <a:r>
              <a:rPr lang="en-US" dirty="0" smtClean="0"/>
              <a:t>release: October </a:t>
            </a:r>
            <a:r>
              <a:rPr lang="en-US" dirty="0"/>
              <a:t>2016; 3 years 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Repository: </a:t>
            </a:r>
            <a:r>
              <a:rPr lang="en-US" u="sng" dirty="0" smtClean="0"/>
              <a:t>github.com/</a:t>
            </a:r>
            <a:r>
              <a:rPr lang="en-US" u="sng" dirty="0" err="1" smtClean="0"/>
              <a:t>pytorch</a:t>
            </a:r>
            <a:r>
              <a:rPr lang="en-US" u="sng" dirty="0" smtClean="0"/>
              <a:t>/</a:t>
            </a:r>
            <a:r>
              <a:rPr lang="en-US" u="sng" dirty="0" err="1" smtClean="0"/>
              <a:t>pytorch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1AB395-38E6-4B95-819F-EA717C9E08F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4F53">
                    <a:tint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4F53">
                  <a:tint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47" y="3951358"/>
            <a:ext cx="2877177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dtree">
  <a:themeElements>
    <a:clrScheme name="Mindtree">
      <a:dk1>
        <a:srgbClr val="4D4F53"/>
      </a:dk1>
      <a:lt1>
        <a:sysClr val="window" lastClr="FFFFFF"/>
      </a:lt1>
      <a:dk2>
        <a:srgbClr val="6E267B"/>
      </a:dk2>
      <a:lt2>
        <a:srgbClr val="929499"/>
      </a:lt2>
      <a:accent1>
        <a:srgbClr val="A71930"/>
      </a:accent1>
      <a:accent2>
        <a:srgbClr val="E37222"/>
      </a:accent2>
      <a:accent3>
        <a:srgbClr val="830051"/>
      </a:accent3>
      <a:accent4>
        <a:srgbClr val="C7D28A"/>
      </a:accent4>
      <a:accent5>
        <a:srgbClr val="0066A1"/>
      </a:accent5>
      <a:accent6>
        <a:srgbClr val="4D4F53"/>
      </a:accent6>
      <a:hlink>
        <a:srgbClr val="0000FF"/>
      </a:hlink>
      <a:folHlink>
        <a:srgbClr val="800080"/>
      </a:folHlink>
    </a:clrScheme>
    <a:fontScheme name="Mindtre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ysClr val="window" lastClr="FFFFFF">
            <a:lumMod val="95000"/>
          </a:sysClr>
        </a:solidFill>
        <a:ln w="28575" cap="flat" cmpd="sng" algn="ctr">
          <a:gradFill>
            <a:gsLst>
              <a:gs pos="0">
                <a:srgbClr val="EE3B55"/>
              </a:gs>
              <a:gs pos="30000">
                <a:srgbClr val="1D1D1B"/>
              </a:gs>
              <a:gs pos="70000">
                <a:srgbClr val="F85534"/>
              </a:gs>
              <a:gs pos="100000">
                <a:srgbClr val="B90F37"/>
              </a:gs>
            </a:gsLst>
            <a:lin ang="5400000" scaled="1"/>
          </a:gradFill>
          <a:prstDash val="soli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Mindtree" id="{307923F2-DEC3-4A1E-869B-32C32094662F}" vid="{6ADCEAD2-2713-4F75-8BBE-151149801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9359</TotalTime>
  <Words>496</Words>
  <Application>Microsoft Office PowerPoint</Application>
  <PresentationFormat>Widescreen</PresentationFormat>
  <Paragraphs>65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Mindtree</vt:lpstr>
      <vt:lpstr>PowerPoint Presentation</vt:lpstr>
      <vt:lpstr>Agenda</vt:lpstr>
      <vt:lpstr>What is Artificial Intelligence?</vt:lpstr>
      <vt:lpstr>Machine Learning</vt:lpstr>
      <vt:lpstr>Deep Learning </vt:lpstr>
      <vt:lpstr>Architecture of ANN</vt:lpstr>
      <vt:lpstr>Popular types of ANN</vt:lpstr>
      <vt:lpstr>Popular Deep learning Frameworks</vt:lpstr>
      <vt:lpstr>PyTorch</vt:lpstr>
      <vt:lpstr>PowerPoint Presentation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Sanathraj Bajakudlu Narayan</dc:creator>
  <cp:lastModifiedBy>Sanathraj Bajakudlu Narayan</cp:lastModifiedBy>
  <cp:revision>208</cp:revision>
  <dcterms:created xsi:type="dcterms:W3CDTF">2019-01-02T08:32:21Z</dcterms:created>
  <dcterms:modified xsi:type="dcterms:W3CDTF">2020-05-05T04:19:50Z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967364-2e1d-4101-a8a7-5f79b2edd595_Enabled">
    <vt:lpwstr>True</vt:lpwstr>
  </property>
  <property fmtid="{D5CDD505-2E9C-101B-9397-08002B2CF9AE}" pid="3" name="MSIP_Label_70967364-2e1d-4101-a8a7-5f79b2edd595_SiteId">
    <vt:lpwstr>85c997b9-f494-46b3-a11d-772983cf6f11</vt:lpwstr>
  </property>
  <property fmtid="{D5CDD505-2E9C-101B-9397-08002B2CF9AE}" pid="4" name="MSIP_Label_70967364-2e1d-4101-a8a7-5f79b2edd595_Ref">
    <vt:lpwstr>https://api.informationprotection.azure.com/api/85c997b9-f494-46b3-a11d-772983cf6f11</vt:lpwstr>
  </property>
  <property fmtid="{D5CDD505-2E9C-101B-9397-08002B2CF9AE}" pid="5" name="MSIP_Label_70967364-2e1d-4101-a8a7-5f79b2edd595_Owner">
    <vt:lpwstr>M1050355@mindtree.com</vt:lpwstr>
  </property>
  <property fmtid="{D5CDD505-2E9C-101B-9397-08002B2CF9AE}" pid="6" name="MSIP_Label_70967364-2e1d-4101-a8a7-5f79b2edd595_SetDate">
    <vt:lpwstr>2019-01-17T14:37:07.3561595+05:30</vt:lpwstr>
  </property>
  <property fmtid="{D5CDD505-2E9C-101B-9397-08002B2CF9AE}" pid="7" name="MSIP_Label_70967364-2e1d-4101-a8a7-5f79b2edd595_Name">
    <vt:lpwstr>Internal</vt:lpwstr>
  </property>
  <property fmtid="{D5CDD505-2E9C-101B-9397-08002B2CF9AE}" pid="8" name="MSIP_Label_70967364-2e1d-4101-a8a7-5f79b2edd595_Application">
    <vt:lpwstr>Microsoft Azure Information Protection</vt:lpwstr>
  </property>
  <property fmtid="{D5CDD505-2E9C-101B-9397-08002B2CF9AE}" pid="9" name="MSIP_Label_70967364-2e1d-4101-a8a7-5f79b2edd595_Extended_MSFT_Method">
    <vt:lpwstr>Manual</vt:lpwstr>
  </property>
  <property fmtid="{D5CDD505-2E9C-101B-9397-08002B2CF9AE}" pid="10" name="Sensitivity">
    <vt:lpwstr>Internal</vt:lpwstr>
  </property>
</Properties>
</file>