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04" r:id="rId2"/>
    <p:sldId id="322" r:id="rId3"/>
    <p:sldId id="317" r:id="rId4"/>
    <p:sldId id="318" r:id="rId5"/>
    <p:sldId id="319" r:id="rId6"/>
    <p:sldId id="293" r:id="rId7"/>
    <p:sldId id="320" r:id="rId8"/>
    <p:sldId id="321" r:id="rId9"/>
    <p:sldId id="324" r:id="rId10"/>
    <p:sldId id="325" r:id="rId11"/>
    <p:sldId id="326" r:id="rId12"/>
    <p:sldId id="329" r:id="rId13"/>
    <p:sldId id="331" r:id="rId14"/>
    <p:sldId id="332" r:id="rId15"/>
    <p:sldId id="330" r:id="rId16"/>
    <p:sldId id="302" r:id="rId17"/>
    <p:sldId id="323" r:id="rId18"/>
    <p:sldId id="327" r:id="rId19"/>
    <p:sldId id="328" r:id="rId20"/>
    <p:sldId id="334" r:id="rId21"/>
    <p:sldId id="3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E8DF1-7EC7-497D-AF9B-4EAB45E602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5F164-1713-4B9D-83C4-DC9824125490}">
      <dgm:prSet phldrT="[Text]"/>
      <dgm:spPr/>
      <dgm:t>
        <a:bodyPr/>
        <a:lstStyle/>
        <a:p>
          <a:r>
            <a:rPr lang="en-US" dirty="0" smtClean="0"/>
            <a:t>Artificial intelligence can be loosely interpreted to mean incorporating human intelligence to machines</a:t>
          </a:r>
          <a:endParaRPr lang="en-US" dirty="0"/>
        </a:p>
      </dgm:t>
    </dgm:pt>
    <dgm:pt modelId="{BB3B5743-0EAE-4F6B-9742-0E665740A369}" type="parTrans" cxnId="{A708C5A0-EB43-4FFE-AB4F-7037FCC60EC7}">
      <dgm:prSet/>
      <dgm:spPr/>
      <dgm:t>
        <a:bodyPr/>
        <a:lstStyle/>
        <a:p>
          <a:endParaRPr lang="en-US"/>
        </a:p>
      </dgm:t>
    </dgm:pt>
    <dgm:pt modelId="{695E2ECC-BC88-4D80-9428-E83499CECD32}" type="sibTrans" cxnId="{A708C5A0-EB43-4FFE-AB4F-7037FCC60EC7}">
      <dgm:prSet/>
      <dgm:spPr/>
      <dgm:t>
        <a:bodyPr/>
        <a:lstStyle/>
        <a:p>
          <a:endParaRPr lang="en-US"/>
        </a:p>
      </dgm:t>
    </dgm:pt>
    <dgm:pt modelId="{63969863-2187-44CC-9C24-540C2B854891}">
      <dgm:prSet/>
      <dgm:spPr/>
      <dgm:t>
        <a:bodyPr/>
        <a:lstStyle/>
        <a:p>
          <a:r>
            <a:rPr lang="en-US" dirty="0" smtClean="0"/>
            <a:t>Sometimes called machine intelligence, is intelligence demonstrated by machines</a:t>
          </a:r>
        </a:p>
      </dgm:t>
    </dgm:pt>
    <dgm:pt modelId="{A522839C-63B7-48C8-B6FB-1493F1EEC960}" type="parTrans" cxnId="{C26C5ED6-E2C0-45A9-AA02-D22D36916263}">
      <dgm:prSet/>
      <dgm:spPr/>
      <dgm:t>
        <a:bodyPr/>
        <a:lstStyle/>
        <a:p>
          <a:endParaRPr lang="en-US"/>
        </a:p>
      </dgm:t>
    </dgm:pt>
    <dgm:pt modelId="{02671238-4224-4C72-A549-85D067EE99AA}" type="sibTrans" cxnId="{C26C5ED6-E2C0-45A9-AA02-D22D36916263}">
      <dgm:prSet/>
      <dgm:spPr/>
      <dgm:t>
        <a:bodyPr/>
        <a:lstStyle/>
        <a:p>
          <a:endParaRPr lang="en-US"/>
        </a:p>
      </dgm:t>
    </dgm:pt>
    <dgm:pt modelId="{11FE067E-DDFE-4883-B52E-2CE7D4BD5F91}">
      <dgm:prSet/>
      <dgm:spPr/>
      <dgm:t>
        <a:bodyPr/>
        <a:lstStyle/>
        <a:p>
          <a:r>
            <a:rPr lang="en-US" smtClean="0"/>
            <a:t>Computers that mimic "cognitive" functions that humans associate with the human mind, such as "learning" and "problem solving"</a:t>
          </a:r>
          <a:endParaRPr lang="en-US" dirty="0" smtClean="0"/>
        </a:p>
      </dgm:t>
    </dgm:pt>
    <dgm:pt modelId="{D2AD7EE3-18B4-42D6-B2AD-58057E6D5686}" type="parTrans" cxnId="{51C154F0-D01E-4942-8711-34B3DF4D7BD3}">
      <dgm:prSet/>
      <dgm:spPr/>
      <dgm:t>
        <a:bodyPr/>
        <a:lstStyle/>
        <a:p>
          <a:endParaRPr lang="en-US"/>
        </a:p>
      </dgm:t>
    </dgm:pt>
    <dgm:pt modelId="{01DD2C04-28DE-43FE-B6BB-E8BDD28F2481}" type="sibTrans" cxnId="{51C154F0-D01E-4942-8711-34B3DF4D7BD3}">
      <dgm:prSet/>
      <dgm:spPr/>
      <dgm:t>
        <a:bodyPr/>
        <a:lstStyle/>
        <a:p>
          <a:endParaRPr lang="en-US"/>
        </a:p>
      </dgm:t>
    </dgm:pt>
    <dgm:pt modelId="{4CB5A369-7D8A-431C-B22D-D56D442E6522}" type="pres">
      <dgm:prSet presAssocID="{276E8DF1-7EC7-497D-AF9B-4EAB45E602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927296E-D534-4E9D-8DE5-C1769CF964BF}" type="pres">
      <dgm:prSet presAssocID="{276E8DF1-7EC7-497D-AF9B-4EAB45E602AB}" presName="Name1" presStyleCnt="0"/>
      <dgm:spPr/>
      <dgm:t>
        <a:bodyPr/>
        <a:lstStyle/>
        <a:p>
          <a:endParaRPr lang="en-US"/>
        </a:p>
      </dgm:t>
    </dgm:pt>
    <dgm:pt modelId="{3ECCA462-E305-408D-B0CC-8FA687BAA00D}" type="pres">
      <dgm:prSet presAssocID="{276E8DF1-7EC7-497D-AF9B-4EAB45E602AB}" presName="cycle" presStyleCnt="0"/>
      <dgm:spPr/>
      <dgm:t>
        <a:bodyPr/>
        <a:lstStyle/>
        <a:p>
          <a:endParaRPr lang="en-US"/>
        </a:p>
      </dgm:t>
    </dgm:pt>
    <dgm:pt modelId="{7F864D97-E9E0-4FC8-B320-639591AD7742}" type="pres">
      <dgm:prSet presAssocID="{276E8DF1-7EC7-497D-AF9B-4EAB45E602AB}" presName="srcNode" presStyleLbl="node1" presStyleIdx="0" presStyleCnt="3"/>
      <dgm:spPr/>
      <dgm:t>
        <a:bodyPr/>
        <a:lstStyle/>
        <a:p>
          <a:endParaRPr lang="en-US"/>
        </a:p>
      </dgm:t>
    </dgm:pt>
    <dgm:pt modelId="{C8D8C3BF-B927-40D5-BE69-77645466EF23}" type="pres">
      <dgm:prSet presAssocID="{276E8DF1-7EC7-497D-AF9B-4EAB45E602AB}" presName="conn" presStyleLbl="parChTrans1D2" presStyleIdx="0" presStyleCnt="1"/>
      <dgm:spPr/>
      <dgm:t>
        <a:bodyPr/>
        <a:lstStyle/>
        <a:p>
          <a:endParaRPr lang="en-US"/>
        </a:p>
      </dgm:t>
    </dgm:pt>
    <dgm:pt modelId="{3580021B-2D06-400C-BD1E-E559F7AC3784}" type="pres">
      <dgm:prSet presAssocID="{276E8DF1-7EC7-497D-AF9B-4EAB45E602AB}" presName="extraNode" presStyleLbl="node1" presStyleIdx="0" presStyleCnt="3"/>
      <dgm:spPr/>
      <dgm:t>
        <a:bodyPr/>
        <a:lstStyle/>
        <a:p>
          <a:endParaRPr lang="en-US"/>
        </a:p>
      </dgm:t>
    </dgm:pt>
    <dgm:pt modelId="{39F4199A-64D5-4D69-B35F-298E7CF6D65F}" type="pres">
      <dgm:prSet presAssocID="{276E8DF1-7EC7-497D-AF9B-4EAB45E602AB}" presName="dstNode" presStyleLbl="node1" presStyleIdx="0" presStyleCnt="3"/>
      <dgm:spPr/>
      <dgm:t>
        <a:bodyPr/>
        <a:lstStyle/>
        <a:p>
          <a:endParaRPr lang="en-US"/>
        </a:p>
      </dgm:t>
    </dgm:pt>
    <dgm:pt modelId="{2B1ED787-6DEC-4C90-B865-AE50A8F5F58F}" type="pres">
      <dgm:prSet presAssocID="{A275F164-1713-4B9D-83C4-DC982412549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C837D-28FB-47B3-BDEE-BCDE556C10CF}" type="pres">
      <dgm:prSet presAssocID="{A275F164-1713-4B9D-83C4-DC9824125490}" presName="accent_1" presStyleCnt="0"/>
      <dgm:spPr/>
      <dgm:t>
        <a:bodyPr/>
        <a:lstStyle/>
        <a:p>
          <a:endParaRPr lang="en-US"/>
        </a:p>
      </dgm:t>
    </dgm:pt>
    <dgm:pt modelId="{187B0AA0-60EE-48F8-AA09-C9FBDA00FDF9}" type="pres">
      <dgm:prSet presAssocID="{A275F164-1713-4B9D-83C4-DC9824125490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502B84AD-52BB-4BFD-AA9C-86FB37A0AE82}" type="pres">
      <dgm:prSet presAssocID="{63969863-2187-44CC-9C24-540C2B85489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3D7A5-C43D-408C-B055-C0D50466CD62}" type="pres">
      <dgm:prSet presAssocID="{63969863-2187-44CC-9C24-540C2B854891}" presName="accent_2" presStyleCnt="0"/>
      <dgm:spPr/>
      <dgm:t>
        <a:bodyPr/>
        <a:lstStyle/>
        <a:p>
          <a:endParaRPr lang="en-US"/>
        </a:p>
      </dgm:t>
    </dgm:pt>
    <dgm:pt modelId="{938CB217-59BD-47F5-ADC5-F888911224C5}" type="pres">
      <dgm:prSet presAssocID="{63969863-2187-44CC-9C24-540C2B854891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9D6ECEED-E6B7-4778-97BB-4C1BCD7EA945}" type="pres">
      <dgm:prSet presAssocID="{11FE067E-DDFE-4883-B52E-2CE7D4BD5F9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D421B-906B-4F55-9AE9-D2BE09B45729}" type="pres">
      <dgm:prSet presAssocID="{11FE067E-DDFE-4883-B52E-2CE7D4BD5F91}" presName="accent_3" presStyleCnt="0"/>
      <dgm:spPr/>
      <dgm:t>
        <a:bodyPr/>
        <a:lstStyle/>
        <a:p>
          <a:endParaRPr lang="en-US"/>
        </a:p>
      </dgm:t>
    </dgm:pt>
    <dgm:pt modelId="{B496132D-4F65-4849-B5F4-B0FF48152E89}" type="pres">
      <dgm:prSet presAssocID="{11FE067E-DDFE-4883-B52E-2CE7D4BD5F91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CCD4A04A-9371-4B6E-B0E6-02219A7C0A68}" type="presOf" srcId="{695E2ECC-BC88-4D80-9428-E83499CECD32}" destId="{C8D8C3BF-B927-40D5-BE69-77645466EF23}" srcOrd="0" destOrd="0" presId="urn:microsoft.com/office/officeart/2008/layout/VerticalCurvedList"/>
    <dgm:cxn modelId="{A708C5A0-EB43-4FFE-AB4F-7037FCC60EC7}" srcId="{276E8DF1-7EC7-497D-AF9B-4EAB45E602AB}" destId="{A275F164-1713-4B9D-83C4-DC9824125490}" srcOrd="0" destOrd="0" parTransId="{BB3B5743-0EAE-4F6B-9742-0E665740A369}" sibTransId="{695E2ECC-BC88-4D80-9428-E83499CECD32}"/>
    <dgm:cxn modelId="{9C8EBDAE-0712-4353-9A66-EBEBCFB072AD}" type="presOf" srcId="{A275F164-1713-4B9D-83C4-DC9824125490}" destId="{2B1ED787-6DEC-4C90-B865-AE50A8F5F58F}" srcOrd="0" destOrd="0" presId="urn:microsoft.com/office/officeart/2008/layout/VerticalCurvedList"/>
    <dgm:cxn modelId="{51C154F0-D01E-4942-8711-34B3DF4D7BD3}" srcId="{276E8DF1-7EC7-497D-AF9B-4EAB45E602AB}" destId="{11FE067E-DDFE-4883-B52E-2CE7D4BD5F91}" srcOrd="2" destOrd="0" parTransId="{D2AD7EE3-18B4-42D6-B2AD-58057E6D5686}" sibTransId="{01DD2C04-28DE-43FE-B6BB-E8BDD28F2481}"/>
    <dgm:cxn modelId="{C26C5ED6-E2C0-45A9-AA02-D22D36916263}" srcId="{276E8DF1-7EC7-497D-AF9B-4EAB45E602AB}" destId="{63969863-2187-44CC-9C24-540C2B854891}" srcOrd="1" destOrd="0" parTransId="{A522839C-63B7-48C8-B6FB-1493F1EEC960}" sibTransId="{02671238-4224-4C72-A549-85D067EE99AA}"/>
    <dgm:cxn modelId="{CCF14F79-C583-4848-BD5E-991E4C631764}" type="presOf" srcId="{11FE067E-DDFE-4883-B52E-2CE7D4BD5F91}" destId="{9D6ECEED-E6B7-4778-97BB-4C1BCD7EA945}" srcOrd="0" destOrd="0" presId="urn:microsoft.com/office/officeart/2008/layout/VerticalCurvedList"/>
    <dgm:cxn modelId="{7F27FBB8-AACA-4F4F-A8B8-EDB67F0704BC}" type="presOf" srcId="{276E8DF1-7EC7-497D-AF9B-4EAB45E602AB}" destId="{4CB5A369-7D8A-431C-B22D-D56D442E6522}" srcOrd="0" destOrd="0" presId="urn:microsoft.com/office/officeart/2008/layout/VerticalCurvedList"/>
    <dgm:cxn modelId="{9F54BE99-F1E9-4EF7-9B15-6C9AE0214049}" type="presOf" srcId="{63969863-2187-44CC-9C24-540C2B854891}" destId="{502B84AD-52BB-4BFD-AA9C-86FB37A0AE82}" srcOrd="0" destOrd="0" presId="urn:microsoft.com/office/officeart/2008/layout/VerticalCurvedList"/>
    <dgm:cxn modelId="{550F526D-EBAA-4725-9F0A-339881867A97}" type="presParOf" srcId="{4CB5A369-7D8A-431C-B22D-D56D442E6522}" destId="{E927296E-D534-4E9D-8DE5-C1769CF964BF}" srcOrd="0" destOrd="0" presId="urn:microsoft.com/office/officeart/2008/layout/VerticalCurvedList"/>
    <dgm:cxn modelId="{EE427DA7-1952-4C8D-B9C6-B91E2039279C}" type="presParOf" srcId="{E927296E-D534-4E9D-8DE5-C1769CF964BF}" destId="{3ECCA462-E305-408D-B0CC-8FA687BAA00D}" srcOrd="0" destOrd="0" presId="urn:microsoft.com/office/officeart/2008/layout/VerticalCurvedList"/>
    <dgm:cxn modelId="{D942355F-2FCB-4036-B829-0839DD108CC0}" type="presParOf" srcId="{3ECCA462-E305-408D-B0CC-8FA687BAA00D}" destId="{7F864D97-E9E0-4FC8-B320-639591AD7742}" srcOrd="0" destOrd="0" presId="urn:microsoft.com/office/officeart/2008/layout/VerticalCurvedList"/>
    <dgm:cxn modelId="{0D2AF591-0FB9-407D-AE08-21FCB7E0148D}" type="presParOf" srcId="{3ECCA462-E305-408D-B0CC-8FA687BAA00D}" destId="{C8D8C3BF-B927-40D5-BE69-77645466EF23}" srcOrd="1" destOrd="0" presId="urn:microsoft.com/office/officeart/2008/layout/VerticalCurvedList"/>
    <dgm:cxn modelId="{0FDFE494-E463-4588-BAEB-8CD3BC5BC674}" type="presParOf" srcId="{3ECCA462-E305-408D-B0CC-8FA687BAA00D}" destId="{3580021B-2D06-400C-BD1E-E559F7AC3784}" srcOrd="2" destOrd="0" presId="urn:microsoft.com/office/officeart/2008/layout/VerticalCurvedList"/>
    <dgm:cxn modelId="{D65D1504-FF36-44EF-93D9-C8251D44579F}" type="presParOf" srcId="{3ECCA462-E305-408D-B0CC-8FA687BAA00D}" destId="{39F4199A-64D5-4D69-B35F-298E7CF6D65F}" srcOrd="3" destOrd="0" presId="urn:microsoft.com/office/officeart/2008/layout/VerticalCurvedList"/>
    <dgm:cxn modelId="{03BE42DF-8D8A-4510-80DF-EFD4D62B2370}" type="presParOf" srcId="{E927296E-D534-4E9D-8DE5-C1769CF964BF}" destId="{2B1ED787-6DEC-4C90-B865-AE50A8F5F58F}" srcOrd="1" destOrd="0" presId="urn:microsoft.com/office/officeart/2008/layout/VerticalCurvedList"/>
    <dgm:cxn modelId="{E4EB34C8-DE39-4A57-92B1-866692A9126D}" type="presParOf" srcId="{E927296E-D534-4E9D-8DE5-C1769CF964BF}" destId="{8CBC837D-28FB-47B3-BDEE-BCDE556C10CF}" srcOrd="2" destOrd="0" presId="urn:microsoft.com/office/officeart/2008/layout/VerticalCurvedList"/>
    <dgm:cxn modelId="{C7616605-1B23-4EE0-9404-F5C907C68B0D}" type="presParOf" srcId="{8CBC837D-28FB-47B3-BDEE-BCDE556C10CF}" destId="{187B0AA0-60EE-48F8-AA09-C9FBDA00FDF9}" srcOrd="0" destOrd="0" presId="urn:microsoft.com/office/officeart/2008/layout/VerticalCurvedList"/>
    <dgm:cxn modelId="{B4A56D7E-5696-43C0-9D78-D65F8394A93B}" type="presParOf" srcId="{E927296E-D534-4E9D-8DE5-C1769CF964BF}" destId="{502B84AD-52BB-4BFD-AA9C-86FB37A0AE82}" srcOrd="3" destOrd="0" presId="urn:microsoft.com/office/officeart/2008/layout/VerticalCurvedList"/>
    <dgm:cxn modelId="{E2F53582-ECDC-4524-A217-3592A2248432}" type="presParOf" srcId="{E927296E-D534-4E9D-8DE5-C1769CF964BF}" destId="{FA23D7A5-C43D-408C-B055-C0D50466CD62}" srcOrd="4" destOrd="0" presId="urn:microsoft.com/office/officeart/2008/layout/VerticalCurvedList"/>
    <dgm:cxn modelId="{10C91AC6-0443-4914-B3FF-4EE8A5C02174}" type="presParOf" srcId="{FA23D7A5-C43D-408C-B055-C0D50466CD62}" destId="{938CB217-59BD-47F5-ADC5-F888911224C5}" srcOrd="0" destOrd="0" presId="urn:microsoft.com/office/officeart/2008/layout/VerticalCurvedList"/>
    <dgm:cxn modelId="{5D15579C-29DC-4282-84A3-939DE78DE7E3}" type="presParOf" srcId="{E927296E-D534-4E9D-8DE5-C1769CF964BF}" destId="{9D6ECEED-E6B7-4778-97BB-4C1BCD7EA945}" srcOrd="5" destOrd="0" presId="urn:microsoft.com/office/officeart/2008/layout/VerticalCurvedList"/>
    <dgm:cxn modelId="{64EC7083-AD7A-468E-8698-68B823B91BCD}" type="presParOf" srcId="{E927296E-D534-4E9D-8DE5-C1769CF964BF}" destId="{1D6D421B-906B-4F55-9AE9-D2BE09B45729}" srcOrd="6" destOrd="0" presId="urn:microsoft.com/office/officeart/2008/layout/VerticalCurvedList"/>
    <dgm:cxn modelId="{A3C73053-5D1A-4180-8D9E-09628C7FA621}" type="presParOf" srcId="{1D6D421B-906B-4F55-9AE9-D2BE09B45729}" destId="{B496132D-4F65-4849-B5F4-B0FF48152E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6CB1E-9635-404B-890E-02B19C019BB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9D029-8736-47AE-BFD9-12E374908E30}">
      <dgm:prSet phldrT="[Text]"/>
      <dgm:spPr/>
      <dgm:t>
        <a:bodyPr/>
        <a:lstStyle/>
        <a:p>
          <a:r>
            <a:rPr lang="en-US" dirty="0" smtClean="0"/>
            <a:t>Machine learning is an application of artificial intelligence (AI) that provides systems the ability to automatically learn and improve from experience without being explicitly programmed</a:t>
          </a:r>
          <a:endParaRPr lang="en-US" dirty="0"/>
        </a:p>
      </dgm:t>
    </dgm:pt>
    <dgm:pt modelId="{37675712-1322-4C53-9EB7-B1FD05A06025}" type="parTrans" cxnId="{32231F50-D97B-46B4-A61A-EFE23FFE94D3}">
      <dgm:prSet/>
      <dgm:spPr/>
      <dgm:t>
        <a:bodyPr/>
        <a:lstStyle/>
        <a:p>
          <a:endParaRPr lang="en-US"/>
        </a:p>
      </dgm:t>
    </dgm:pt>
    <dgm:pt modelId="{CE412034-CCD8-4947-B8D6-47B4EDCF9D88}" type="sibTrans" cxnId="{32231F50-D97B-46B4-A61A-EFE23FFE94D3}">
      <dgm:prSet/>
      <dgm:spPr/>
      <dgm:t>
        <a:bodyPr/>
        <a:lstStyle/>
        <a:p>
          <a:endParaRPr lang="en-US"/>
        </a:p>
      </dgm:t>
    </dgm:pt>
    <dgm:pt modelId="{42585E33-6AB5-4301-A870-02273E14FBB1}">
      <dgm:prSet/>
      <dgm:spPr/>
      <dgm:t>
        <a:bodyPr/>
        <a:lstStyle/>
        <a:p>
          <a:r>
            <a:rPr lang="en-US" smtClean="0"/>
            <a:t>ML is a subset of artificial intelligence; in fact, it’s simply a technique for realizing AI</a:t>
          </a:r>
          <a:endParaRPr lang="en-US" dirty="0" smtClean="0"/>
        </a:p>
      </dgm:t>
    </dgm:pt>
    <dgm:pt modelId="{5212DFA0-0309-4E53-BC62-42C476ACB9A1}" type="parTrans" cxnId="{9D38FF4F-72A9-43ED-A0E5-38E56D7833BB}">
      <dgm:prSet/>
      <dgm:spPr/>
      <dgm:t>
        <a:bodyPr/>
        <a:lstStyle/>
        <a:p>
          <a:endParaRPr lang="en-US"/>
        </a:p>
      </dgm:t>
    </dgm:pt>
    <dgm:pt modelId="{23B46E83-165A-4D88-8D4A-0A6720984D99}" type="sibTrans" cxnId="{9D38FF4F-72A9-43ED-A0E5-38E56D7833BB}">
      <dgm:prSet/>
      <dgm:spPr/>
      <dgm:t>
        <a:bodyPr/>
        <a:lstStyle/>
        <a:p>
          <a:endParaRPr lang="en-US"/>
        </a:p>
      </dgm:t>
    </dgm:pt>
    <dgm:pt modelId="{8DE1C085-5383-4256-9552-B273C6972125}">
      <dgm:prSet/>
      <dgm:spPr/>
      <dgm:t>
        <a:bodyPr/>
        <a:lstStyle/>
        <a:p>
          <a:r>
            <a:rPr lang="en-US" smtClean="0"/>
            <a:t>It is a method of training algorithms such that they can learn how to make decisions.</a:t>
          </a:r>
          <a:endParaRPr lang="en-US" dirty="0"/>
        </a:p>
      </dgm:t>
    </dgm:pt>
    <dgm:pt modelId="{F6443221-004B-4B76-990D-9DC7121C17D3}" type="parTrans" cxnId="{7D080580-A9FB-49AB-964D-CE040382FBB0}">
      <dgm:prSet/>
      <dgm:spPr/>
      <dgm:t>
        <a:bodyPr/>
        <a:lstStyle/>
        <a:p>
          <a:endParaRPr lang="en-US"/>
        </a:p>
      </dgm:t>
    </dgm:pt>
    <dgm:pt modelId="{9C65E804-F88A-4091-87ED-C478D4950559}" type="sibTrans" cxnId="{7D080580-A9FB-49AB-964D-CE040382FBB0}">
      <dgm:prSet/>
      <dgm:spPr/>
      <dgm:t>
        <a:bodyPr/>
        <a:lstStyle/>
        <a:p>
          <a:endParaRPr lang="en-US"/>
        </a:p>
      </dgm:t>
    </dgm:pt>
    <dgm:pt modelId="{EFEA4481-1D65-4192-A1DA-3538DE4A0A58}">
      <dgm:prSet/>
      <dgm:spPr/>
      <dgm:t>
        <a:bodyPr/>
        <a:lstStyle/>
        <a:p>
          <a:r>
            <a:rPr lang="en-US" smtClean="0"/>
            <a:t>Supervised Learning</a:t>
          </a:r>
          <a:endParaRPr lang="en-US" dirty="0"/>
        </a:p>
      </dgm:t>
    </dgm:pt>
    <dgm:pt modelId="{5B57468C-9864-40B7-AA0E-6FB293896DF7}" type="parTrans" cxnId="{DA047687-A735-4BC7-B55C-D9FC6FF33E00}">
      <dgm:prSet/>
      <dgm:spPr/>
      <dgm:t>
        <a:bodyPr/>
        <a:lstStyle/>
        <a:p>
          <a:endParaRPr lang="en-US"/>
        </a:p>
      </dgm:t>
    </dgm:pt>
    <dgm:pt modelId="{340FA7A7-C9E9-427A-B584-1ED5232A3A0E}" type="sibTrans" cxnId="{DA047687-A735-4BC7-B55C-D9FC6FF33E00}">
      <dgm:prSet/>
      <dgm:spPr/>
      <dgm:t>
        <a:bodyPr/>
        <a:lstStyle/>
        <a:p>
          <a:endParaRPr lang="en-US"/>
        </a:p>
      </dgm:t>
    </dgm:pt>
    <dgm:pt modelId="{99317D52-9355-4B55-B5CB-A047AB912DD7}">
      <dgm:prSet/>
      <dgm:spPr/>
      <dgm:t>
        <a:bodyPr/>
        <a:lstStyle/>
        <a:p>
          <a:r>
            <a:rPr lang="en-US" smtClean="0"/>
            <a:t>Unsupervised Learning </a:t>
          </a:r>
          <a:endParaRPr lang="en-US" dirty="0"/>
        </a:p>
      </dgm:t>
    </dgm:pt>
    <dgm:pt modelId="{A15DFD90-5F1C-4DF0-BB67-838F8203CA50}" type="parTrans" cxnId="{A38E694F-E5E8-44CE-AB09-282D69685337}">
      <dgm:prSet/>
      <dgm:spPr/>
      <dgm:t>
        <a:bodyPr/>
        <a:lstStyle/>
        <a:p>
          <a:endParaRPr lang="en-US"/>
        </a:p>
      </dgm:t>
    </dgm:pt>
    <dgm:pt modelId="{45A30862-5432-4274-A7ED-32E64B12131C}" type="sibTrans" cxnId="{A38E694F-E5E8-44CE-AB09-282D69685337}">
      <dgm:prSet/>
      <dgm:spPr/>
      <dgm:t>
        <a:bodyPr/>
        <a:lstStyle/>
        <a:p>
          <a:endParaRPr lang="en-US"/>
        </a:p>
      </dgm:t>
    </dgm:pt>
    <dgm:pt modelId="{DFF92517-6CAC-4EA1-8BDC-E0D37328E9A7}" type="pres">
      <dgm:prSet presAssocID="{0526CB1E-9635-404B-890E-02B19C019B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224D25-4036-4BCB-BF55-E1B66970B68E}" type="pres">
      <dgm:prSet presAssocID="{8DE1C085-5383-4256-9552-B273C6972125}" presName="boxAndChildren" presStyleCnt="0"/>
      <dgm:spPr/>
    </dgm:pt>
    <dgm:pt modelId="{1F61BB09-CCCC-41A2-8F3F-0DCCA7506449}" type="pres">
      <dgm:prSet presAssocID="{8DE1C085-5383-4256-9552-B273C6972125}" presName="parentTextBox" presStyleLbl="node1" presStyleIdx="0" presStyleCnt="3"/>
      <dgm:spPr/>
      <dgm:t>
        <a:bodyPr/>
        <a:lstStyle/>
        <a:p>
          <a:endParaRPr lang="en-US"/>
        </a:p>
      </dgm:t>
    </dgm:pt>
    <dgm:pt modelId="{297BDD9F-A456-4FD7-BB70-8F2113709654}" type="pres">
      <dgm:prSet presAssocID="{8DE1C085-5383-4256-9552-B273C6972125}" presName="entireBox" presStyleLbl="node1" presStyleIdx="0" presStyleCnt="3"/>
      <dgm:spPr/>
      <dgm:t>
        <a:bodyPr/>
        <a:lstStyle/>
        <a:p>
          <a:endParaRPr lang="en-US"/>
        </a:p>
      </dgm:t>
    </dgm:pt>
    <dgm:pt modelId="{35F52993-4E8A-4822-ACCB-C6C8B8B27A2C}" type="pres">
      <dgm:prSet presAssocID="{8DE1C085-5383-4256-9552-B273C6972125}" presName="descendantBox" presStyleCnt="0"/>
      <dgm:spPr/>
    </dgm:pt>
    <dgm:pt modelId="{E24205CD-D949-4517-A58E-217E4A6C11CE}" type="pres">
      <dgm:prSet presAssocID="{EFEA4481-1D65-4192-A1DA-3538DE4A0A58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8BF5-7B97-402B-B3D2-5C3D903E9822}" type="pres">
      <dgm:prSet presAssocID="{99317D52-9355-4B55-B5CB-A047AB912DD7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87DDF-4D93-4D1E-AF27-FE4043F4B29B}" type="pres">
      <dgm:prSet presAssocID="{23B46E83-165A-4D88-8D4A-0A6720984D99}" presName="sp" presStyleCnt="0"/>
      <dgm:spPr/>
    </dgm:pt>
    <dgm:pt modelId="{CE2426FD-15A6-4039-935C-09CCC4C4833D}" type="pres">
      <dgm:prSet presAssocID="{42585E33-6AB5-4301-A870-02273E14FBB1}" presName="arrowAndChildren" presStyleCnt="0"/>
      <dgm:spPr/>
    </dgm:pt>
    <dgm:pt modelId="{512C223E-E348-4D52-BECD-8E9D7B526562}" type="pres">
      <dgm:prSet presAssocID="{42585E33-6AB5-4301-A870-02273E14FBB1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F8D72BF-C089-4600-8E07-15230799B527}" type="pres">
      <dgm:prSet presAssocID="{CE412034-CCD8-4947-B8D6-47B4EDCF9D88}" presName="sp" presStyleCnt="0"/>
      <dgm:spPr/>
    </dgm:pt>
    <dgm:pt modelId="{DCCBD7A0-ECA8-42B6-9608-91AB87CC4FE0}" type="pres">
      <dgm:prSet presAssocID="{B249D029-8736-47AE-BFD9-12E374908E30}" presName="arrowAndChildren" presStyleCnt="0"/>
      <dgm:spPr/>
    </dgm:pt>
    <dgm:pt modelId="{E7687266-9BE5-4B4A-BBCD-1FDDC22087F4}" type="pres">
      <dgm:prSet presAssocID="{B249D029-8736-47AE-BFD9-12E374908E30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D612010A-93EC-40E2-A9C8-3B004523149F}" type="presOf" srcId="{99317D52-9355-4B55-B5CB-A047AB912DD7}" destId="{0A4C8BF5-7B97-402B-B3D2-5C3D903E9822}" srcOrd="0" destOrd="0" presId="urn:microsoft.com/office/officeart/2005/8/layout/process4"/>
    <dgm:cxn modelId="{7D080580-A9FB-49AB-964D-CE040382FBB0}" srcId="{0526CB1E-9635-404B-890E-02B19C019BB5}" destId="{8DE1C085-5383-4256-9552-B273C6972125}" srcOrd="2" destOrd="0" parTransId="{F6443221-004B-4B76-990D-9DC7121C17D3}" sibTransId="{9C65E804-F88A-4091-87ED-C478D4950559}"/>
    <dgm:cxn modelId="{32231F50-D97B-46B4-A61A-EFE23FFE94D3}" srcId="{0526CB1E-9635-404B-890E-02B19C019BB5}" destId="{B249D029-8736-47AE-BFD9-12E374908E30}" srcOrd="0" destOrd="0" parTransId="{37675712-1322-4C53-9EB7-B1FD05A06025}" sibTransId="{CE412034-CCD8-4947-B8D6-47B4EDCF9D88}"/>
    <dgm:cxn modelId="{DA047687-A735-4BC7-B55C-D9FC6FF33E00}" srcId="{8DE1C085-5383-4256-9552-B273C6972125}" destId="{EFEA4481-1D65-4192-A1DA-3538DE4A0A58}" srcOrd="0" destOrd="0" parTransId="{5B57468C-9864-40B7-AA0E-6FB293896DF7}" sibTransId="{340FA7A7-C9E9-427A-B584-1ED5232A3A0E}"/>
    <dgm:cxn modelId="{CFC0BBFA-2C42-4931-9C57-0BEA18B75C99}" type="presOf" srcId="{42585E33-6AB5-4301-A870-02273E14FBB1}" destId="{512C223E-E348-4D52-BECD-8E9D7B526562}" srcOrd="0" destOrd="0" presId="urn:microsoft.com/office/officeart/2005/8/layout/process4"/>
    <dgm:cxn modelId="{2E02AC7F-D11C-4299-A046-2B44642BAD4E}" type="presOf" srcId="{EFEA4481-1D65-4192-A1DA-3538DE4A0A58}" destId="{E24205CD-D949-4517-A58E-217E4A6C11CE}" srcOrd="0" destOrd="0" presId="urn:microsoft.com/office/officeart/2005/8/layout/process4"/>
    <dgm:cxn modelId="{5C1140B0-5CE1-42C1-9396-89C4F86FB9BE}" type="presOf" srcId="{B249D029-8736-47AE-BFD9-12E374908E30}" destId="{E7687266-9BE5-4B4A-BBCD-1FDDC22087F4}" srcOrd="0" destOrd="0" presId="urn:microsoft.com/office/officeart/2005/8/layout/process4"/>
    <dgm:cxn modelId="{B29454A6-53E9-4E8D-80EA-09C8A86E66E2}" type="presOf" srcId="{0526CB1E-9635-404B-890E-02B19C019BB5}" destId="{DFF92517-6CAC-4EA1-8BDC-E0D37328E9A7}" srcOrd="0" destOrd="0" presId="urn:microsoft.com/office/officeart/2005/8/layout/process4"/>
    <dgm:cxn modelId="{917C8F4B-176A-4444-B02D-ABE4909A186A}" type="presOf" srcId="{8DE1C085-5383-4256-9552-B273C6972125}" destId="{1F61BB09-CCCC-41A2-8F3F-0DCCA7506449}" srcOrd="0" destOrd="0" presId="urn:microsoft.com/office/officeart/2005/8/layout/process4"/>
    <dgm:cxn modelId="{5736AE2E-5539-42ED-9586-B5CA3CC0A45D}" type="presOf" srcId="{8DE1C085-5383-4256-9552-B273C6972125}" destId="{297BDD9F-A456-4FD7-BB70-8F2113709654}" srcOrd="1" destOrd="0" presId="urn:microsoft.com/office/officeart/2005/8/layout/process4"/>
    <dgm:cxn modelId="{A38E694F-E5E8-44CE-AB09-282D69685337}" srcId="{8DE1C085-5383-4256-9552-B273C6972125}" destId="{99317D52-9355-4B55-B5CB-A047AB912DD7}" srcOrd="1" destOrd="0" parTransId="{A15DFD90-5F1C-4DF0-BB67-838F8203CA50}" sibTransId="{45A30862-5432-4274-A7ED-32E64B12131C}"/>
    <dgm:cxn modelId="{9D38FF4F-72A9-43ED-A0E5-38E56D7833BB}" srcId="{0526CB1E-9635-404B-890E-02B19C019BB5}" destId="{42585E33-6AB5-4301-A870-02273E14FBB1}" srcOrd="1" destOrd="0" parTransId="{5212DFA0-0309-4E53-BC62-42C476ACB9A1}" sibTransId="{23B46E83-165A-4D88-8D4A-0A6720984D99}"/>
    <dgm:cxn modelId="{D061736F-2F26-4D2D-BBAC-781574E79C39}" type="presParOf" srcId="{DFF92517-6CAC-4EA1-8BDC-E0D37328E9A7}" destId="{21224D25-4036-4BCB-BF55-E1B66970B68E}" srcOrd="0" destOrd="0" presId="urn:microsoft.com/office/officeart/2005/8/layout/process4"/>
    <dgm:cxn modelId="{DE4A0257-CA48-4841-A7D4-9869CCDA9DB5}" type="presParOf" srcId="{21224D25-4036-4BCB-BF55-E1B66970B68E}" destId="{1F61BB09-CCCC-41A2-8F3F-0DCCA7506449}" srcOrd="0" destOrd="0" presId="urn:microsoft.com/office/officeart/2005/8/layout/process4"/>
    <dgm:cxn modelId="{57851FA5-ABDA-468C-9A60-D881B413D3F9}" type="presParOf" srcId="{21224D25-4036-4BCB-BF55-E1B66970B68E}" destId="{297BDD9F-A456-4FD7-BB70-8F2113709654}" srcOrd="1" destOrd="0" presId="urn:microsoft.com/office/officeart/2005/8/layout/process4"/>
    <dgm:cxn modelId="{837463AE-3DC9-42B3-97A0-8DD61C47A336}" type="presParOf" srcId="{21224D25-4036-4BCB-BF55-E1B66970B68E}" destId="{35F52993-4E8A-4822-ACCB-C6C8B8B27A2C}" srcOrd="2" destOrd="0" presId="urn:microsoft.com/office/officeart/2005/8/layout/process4"/>
    <dgm:cxn modelId="{FCB5415D-006B-44E6-AC16-75531D2BB284}" type="presParOf" srcId="{35F52993-4E8A-4822-ACCB-C6C8B8B27A2C}" destId="{E24205CD-D949-4517-A58E-217E4A6C11CE}" srcOrd="0" destOrd="0" presId="urn:microsoft.com/office/officeart/2005/8/layout/process4"/>
    <dgm:cxn modelId="{B5188F7B-CF8C-450C-9A8C-1CDC40967FEF}" type="presParOf" srcId="{35F52993-4E8A-4822-ACCB-C6C8B8B27A2C}" destId="{0A4C8BF5-7B97-402B-B3D2-5C3D903E9822}" srcOrd="1" destOrd="0" presId="urn:microsoft.com/office/officeart/2005/8/layout/process4"/>
    <dgm:cxn modelId="{35610B83-6BF8-4998-989C-84D3A5C1A228}" type="presParOf" srcId="{DFF92517-6CAC-4EA1-8BDC-E0D37328E9A7}" destId="{01987DDF-4D93-4D1E-AF27-FE4043F4B29B}" srcOrd="1" destOrd="0" presId="urn:microsoft.com/office/officeart/2005/8/layout/process4"/>
    <dgm:cxn modelId="{FBD04A12-32BA-4A1C-96FF-69A72F93B3C7}" type="presParOf" srcId="{DFF92517-6CAC-4EA1-8BDC-E0D37328E9A7}" destId="{CE2426FD-15A6-4039-935C-09CCC4C4833D}" srcOrd="2" destOrd="0" presId="urn:microsoft.com/office/officeart/2005/8/layout/process4"/>
    <dgm:cxn modelId="{6667D5BC-1765-4E09-A3F2-B7B57746B1B0}" type="presParOf" srcId="{CE2426FD-15A6-4039-935C-09CCC4C4833D}" destId="{512C223E-E348-4D52-BECD-8E9D7B526562}" srcOrd="0" destOrd="0" presId="urn:microsoft.com/office/officeart/2005/8/layout/process4"/>
    <dgm:cxn modelId="{50D58EA1-4BBC-41D1-93A1-097F48F21E63}" type="presParOf" srcId="{DFF92517-6CAC-4EA1-8BDC-E0D37328E9A7}" destId="{9F8D72BF-C089-4600-8E07-15230799B527}" srcOrd="3" destOrd="0" presId="urn:microsoft.com/office/officeart/2005/8/layout/process4"/>
    <dgm:cxn modelId="{7949B906-C5B4-465C-BF91-8D92EAF8A2BF}" type="presParOf" srcId="{DFF92517-6CAC-4EA1-8BDC-E0D37328E9A7}" destId="{DCCBD7A0-ECA8-42B6-9608-91AB87CC4FE0}" srcOrd="4" destOrd="0" presId="urn:microsoft.com/office/officeart/2005/8/layout/process4"/>
    <dgm:cxn modelId="{EEF1534C-438B-4F6C-9CEA-342F81645E45}" type="presParOf" srcId="{DCCBD7A0-ECA8-42B6-9608-91AB87CC4FE0}" destId="{E7687266-9BE5-4B4A-BBCD-1FDDC22087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793B51-ADB7-4613-856A-3F893E900A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D0437-8D4F-4697-B41C-14CEB3339100}">
      <dgm:prSet/>
      <dgm:spPr/>
      <dgm:t>
        <a:bodyPr/>
        <a:lstStyle/>
        <a:p>
          <a:pPr rtl="0"/>
          <a:r>
            <a:rPr lang="en-US" smtClean="0"/>
            <a:t>Deep Learning is a subfield of machine learning concerned with algorithms</a:t>
          </a:r>
          <a:endParaRPr lang="en-US"/>
        </a:p>
      </dgm:t>
    </dgm:pt>
    <dgm:pt modelId="{177D41A0-4202-4CFD-9091-DD5ADB27F4DF}" type="parTrans" cxnId="{48F34342-5AEC-4DC7-ADEB-25C636F56FF9}">
      <dgm:prSet/>
      <dgm:spPr/>
      <dgm:t>
        <a:bodyPr/>
        <a:lstStyle/>
        <a:p>
          <a:endParaRPr lang="en-US"/>
        </a:p>
      </dgm:t>
    </dgm:pt>
    <dgm:pt modelId="{0DCA6A49-1E4C-4608-BC4E-977AF9C11A8D}" type="sibTrans" cxnId="{48F34342-5AEC-4DC7-ADEB-25C636F56FF9}">
      <dgm:prSet/>
      <dgm:spPr/>
      <dgm:t>
        <a:bodyPr/>
        <a:lstStyle/>
        <a:p>
          <a:endParaRPr lang="en-US"/>
        </a:p>
      </dgm:t>
    </dgm:pt>
    <dgm:pt modelId="{F5DD5EA4-A924-4D8C-B092-91765093DDC9}">
      <dgm:prSet/>
      <dgm:spPr/>
      <dgm:t>
        <a:bodyPr/>
        <a:lstStyle/>
        <a:p>
          <a:pPr rtl="0"/>
          <a:r>
            <a:rPr lang="en-US" smtClean="0"/>
            <a:t>Inspired by the structure and function of the neurons in brain called Artificial Neural Networks (ANN).</a:t>
          </a:r>
          <a:endParaRPr lang="en-US"/>
        </a:p>
      </dgm:t>
    </dgm:pt>
    <dgm:pt modelId="{30507426-4DE4-40BB-9007-8A9D54A36AE6}" type="parTrans" cxnId="{931D59BD-0D95-4CBF-B6DF-789F5D3724D8}">
      <dgm:prSet/>
      <dgm:spPr/>
      <dgm:t>
        <a:bodyPr/>
        <a:lstStyle/>
        <a:p>
          <a:endParaRPr lang="en-US"/>
        </a:p>
      </dgm:t>
    </dgm:pt>
    <dgm:pt modelId="{DA35CE58-86C3-4D21-AAED-118BBF3ADCFF}" type="sibTrans" cxnId="{931D59BD-0D95-4CBF-B6DF-789F5D3724D8}">
      <dgm:prSet/>
      <dgm:spPr/>
      <dgm:t>
        <a:bodyPr/>
        <a:lstStyle/>
        <a:p>
          <a:endParaRPr lang="en-US"/>
        </a:p>
      </dgm:t>
    </dgm:pt>
    <dgm:pt modelId="{323F6AC9-1450-4D0E-B576-789C193BCDDD}">
      <dgm:prSet/>
      <dgm:spPr/>
      <dgm:t>
        <a:bodyPr/>
        <a:lstStyle/>
        <a:p>
          <a:pPr rtl="0"/>
          <a:r>
            <a:rPr lang="en-US" dirty="0" smtClean="0"/>
            <a:t>Deep Learning algorithm takes longer time to train due to large number of parameters</a:t>
          </a:r>
          <a:endParaRPr lang="en-US" dirty="0"/>
        </a:p>
      </dgm:t>
    </dgm:pt>
    <dgm:pt modelId="{7E9E795D-88F7-4BE3-9807-43595E180DC8}" type="parTrans" cxnId="{89E60134-9087-4CD3-AE7E-BCBC945F617E}">
      <dgm:prSet/>
      <dgm:spPr/>
      <dgm:t>
        <a:bodyPr/>
        <a:lstStyle/>
        <a:p>
          <a:endParaRPr lang="en-US"/>
        </a:p>
      </dgm:t>
    </dgm:pt>
    <dgm:pt modelId="{A271659C-8CE6-4296-937F-A0CF39E9E53D}" type="sibTrans" cxnId="{89E60134-9087-4CD3-AE7E-BCBC945F617E}">
      <dgm:prSet/>
      <dgm:spPr/>
      <dgm:t>
        <a:bodyPr/>
        <a:lstStyle/>
        <a:p>
          <a:endParaRPr lang="en-US"/>
        </a:p>
      </dgm:t>
    </dgm:pt>
    <dgm:pt modelId="{408C64A6-8F57-4707-B2F5-F762F496B25A}">
      <dgm:prSet/>
      <dgm:spPr/>
      <dgm:t>
        <a:bodyPr/>
        <a:lstStyle/>
        <a:p>
          <a:pPr rtl="0"/>
          <a:r>
            <a:rPr lang="en-US" dirty="0" smtClean="0"/>
            <a:t>Interpretability - it gives quite excellent and is near human performance, does not reveal why</a:t>
          </a:r>
          <a:endParaRPr lang="en-US" dirty="0"/>
        </a:p>
      </dgm:t>
    </dgm:pt>
    <dgm:pt modelId="{2EA0E65C-BEE7-47AC-B0F4-DE305289B8C6}" type="parTrans" cxnId="{B99DE441-F199-469B-A404-73317D1DF832}">
      <dgm:prSet/>
      <dgm:spPr/>
      <dgm:t>
        <a:bodyPr/>
        <a:lstStyle/>
        <a:p>
          <a:endParaRPr lang="en-US"/>
        </a:p>
      </dgm:t>
    </dgm:pt>
    <dgm:pt modelId="{AF430068-76CE-4AF3-AE94-D53E8079B671}" type="sibTrans" cxnId="{B99DE441-F199-469B-A404-73317D1DF832}">
      <dgm:prSet/>
      <dgm:spPr/>
      <dgm:t>
        <a:bodyPr/>
        <a:lstStyle/>
        <a:p>
          <a:endParaRPr lang="en-US"/>
        </a:p>
      </dgm:t>
    </dgm:pt>
    <dgm:pt modelId="{21D08FFA-1573-4568-BAA0-8C5D166D1017}" type="pres">
      <dgm:prSet presAssocID="{3C793B51-ADB7-4613-856A-3F893E900A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15D63-A27A-4DCD-8163-F8A3C8153E85}" type="pres">
      <dgm:prSet presAssocID="{612D0437-8D4F-4697-B41C-14CEB333910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4F81-2FAC-4CFF-9AB1-949D6E4CE75C}" type="pres">
      <dgm:prSet presAssocID="{0DCA6A49-1E4C-4608-BC4E-977AF9C11A8D}" presName="spacer" presStyleCnt="0"/>
      <dgm:spPr/>
    </dgm:pt>
    <dgm:pt modelId="{A7F77908-A5C4-43ED-AECB-DD8C97FB4E10}" type="pres">
      <dgm:prSet presAssocID="{F5DD5EA4-A924-4D8C-B092-91765093DDC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27891-592C-41B4-B9C3-3BF30A0A38AA}" type="pres">
      <dgm:prSet presAssocID="{DA35CE58-86C3-4D21-AAED-118BBF3ADCFF}" presName="spacer" presStyleCnt="0"/>
      <dgm:spPr/>
    </dgm:pt>
    <dgm:pt modelId="{D3E6510B-0AFF-4130-A964-FA751DC54175}" type="pres">
      <dgm:prSet presAssocID="{323F6AC9-1450-4D0E-B576-789C193BCD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D4C32-1B05-434C-B76C-9674E8ECE572}" type="pres">
      <dgm:prSet presAssocID="{A271659C-8CE6-4296-937F-A0CF39E9E53D}" presName="spacer" presStyleCnt="0"/>
      <dgm:spPr/>
    </dgm:pt>
    <dgm:pt modelId="{520F9D4C-2E69-43EB-B34E-F45043D7A11F}" type="pres">
      <dgm:prSet presAssocID="{408C64A6-8F57-4707-B2F5-F762F496B2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60134-9087-4CD3-AE7E-BCBC945F617E}" srcId="{3C793B51-ADB7-4613-856A-3F893E900A3C}" destId="{323F6AC9-1450-4D0E-B576-789C193BCDDD}" srcOrd="2" destOrd="0" parTransId="{7E9E795D-88F7-4BE3-9807-43595E180DC8}" sibTransId="{A271659C-8CE6-4296-937F-A0CF39E9E53D}"/>
    <dgm:cxn modelId="{B99DE441-F199-469B-A404-73317D1DF832}" srcId="{3C793B51-ADB7-4613-856A-3F893E900A3C}" destId="{408C64A6-8F57-4707-B2F5-F762F496B25A}" srcOrd="3" destOrd="0" parTransId="{2EA0E65C-BEE7-47AC-B0F4-DE305289B8C6}" sibTransId="{AF430068-76CE-4AF3-AE94-D53E8079B671}"/>
    <dgm:cxn modelId="{ABF0D77B-4B3A-4F85-BD2D-A9E99B0AD6AA}" type="presOf" srcId="{612D0437-8D4F-4697-B41C-14CEB3339100}" destId="{8B115D63-A27A-4DCD-8163-F8A3C8153E85}" srcOrd="0" destOrd="0" presId="urn:microsoft.com/office/officeart/2005/8/layout/vList2"/>
    <dgm:cxn modelId="{931D59BD-0D95-4CBF-B6DF-789F5D3724D8}" srcId="{3C793B51-ADB7-4613-856A-3F893E900A3C}" destId="{F5DD5EA4-A924-4D8C-B092-91765093DDC9}" srcOrd="1" destOrd="0" parTransId="{30507426-4DE4-40BB-9007-8A9D54A36AE6}" sibTransId="{DA35CE58-86C3-4D21-AAED-118BBF3ADCFF}"/>
    <dgm:cxn modelId="{48F34342-5AEC-4DC7-ADEB-25C636F56FF9}" srcId="{3C793B51-ADB7-4613-856A-3F893E900A3C}" destId="{612D0437-8D4F-4697-B41C-14CEB3339100}" srcOrd="0" destOrd="0" parTransId="{177D41A0-4202-4CFD-9091-DD5ADB27F4DF}" sibTransId="{0DCA6A49-1E4C-4608-BC4E-977AF9C11A8D}"/>
    <dgm:cxn modelId="{455E4123-2A28-406E-9D5D-6001BA6A642C}" type="presOf" srcId="{3C793B51-ADB7-4613-856A-3F893E900A3C}" destId="{21D08FFA-1573-4568-BAA0-8C5D166D1017}" srcOrd="0" destOrd="0" presId="urn:microsoft.com/office/officeart/2005/8/layout/vList2"/>
    <dgm:cxn modelId="{E3DD777D-1F39-4BB4-BF52-3D1658E8662D}" type="presOf" srcId="{F5DD5EA4-A924-4D8C-B092-91765093DDC9}" destId="{A7F77908-A5C4-43ED-AECB-DD8C97FB4E10}" srcOrd="0" destOrd="0" presId="urn:microsoft.com/office/officeart/2005/8/layout/vList2"/>
    <dgm:cxn modelId="{B08523FD-0789-4454-8909-018DC497313A}" type="presOf" srcId="{408C64A6-8F57-4707-B2F5-F762F496B25A}" destId="{520F9D4C-2E69-43EB-B34E-F45043D7A11F}" srcOrd="0" destOrd="0" presId="urn:microsoft.com/office/officeart/2005/8/layout/vList2"/>
    <dgm:cxn modelId="{62CD1C92-EE8E-4527-9123-62EE8B26F4C4}" type="presOf" srcId="{323F6AC9-1450-4D0E-B576-789C193BCDDD}" destId="{D3E6510B-0AFF-4130-A964-FA751DC54175}" srcOrd="0" destOrd="0" presId="urn:microsoft.com/office/officeart/2005/8/layout/vList2"/>
    <dgm:cxn modelId="{342589B7-0B5A-4C75-B935-A89572686632}" type="presParOf" srcId="{21D08FFA-1573-4568-BAA0-8C5D166D1017}" destId="{8B115D63-A27A-4DCD-8163-F8A3C8153E85}" srcOrd="0" destOrd="0" presId="urn:microsoft.com/office/officeart/2005/8/layout/vList2"/>
    <dgm:cxn modelId="{E15DAE75-BE53-4472-B0A3-F32F68C7F90D}" type="presParOf" srcId="{21D08FFA-1573-4568-BAA0-8C5D166D1017}" destId="{AE7A4F81-2FAC-4CFF-9AB1-949D6E4CE75C}" srcOrd="1" destOrd="0" presId="urn:microsoft.com/office/officeart/2005/8/layout/vList2"/>
    <dgm:cxn modelId="{20695467-9B37-48B4-8758-DDAEACAB2A03}" type="presParOf" srcId="{21D08FFA-1573-4568-BAA0-8C5D166D1017}" destId="{A7F77908-A5C4-43ED-AECB-DD8C97FB4E10}" srcOrd="2" destOrd="0" presId="urn:microsoft.com/office/officeart/2005/8/layout/vList2"/>
    <dgm:cxn modelId="{2C894B07-B839-455E-BC08-48AE519119D3}" type="presParOf" srcId="{21D08FFA-1573-4568-BAA0-8C5D166D1017}" destId="{E9A27891-592C-41B4-B9C3-3BF30A0A38AA}" srcOrd="3" destOrd="0" presId="urn:microsoft.com/office/officeart/2005/8/layout/vList2"/>
    <dgm:cxn modelId="{C48147DA-11A0-4DDB-B74F-BD349C14825B}" type="presParOf" srcId="{21D08FFA-1573-4568-BAA0-8C5D166D1017}" destId="{D3E6510B-0AFF-4130-A964-FA751DC54175}" srcOrd="4" destOrd="0" presId="urn:microsoft.com/office/officeart/2005/8/layout/vList2"/>
    <dgm:cxn modelId="{D4E8C85A-DAEB-4A2B-8790-1FE3A3F61874}" type="presParOf" srcId="{21D08FFA-1573-4568-BAA0-8C5D166D1017}" destId="{2F1D4C32-1B05-434C-B76C-9674E8ECE572}" srcOrd="5" destOrd="0" presId="urn:microsoft.com/office/officeart/2005/8/layout/vList2"/>
    <dgm:cxn modelId="{875FE8D2-A763-45A5-A995-A7973C609728}" type="presParOf" srcId="{21D08FFA-1573-4568-BAA0-8C5D166D1017}" destId="{520F9D4C-2E69-43EB-B34E-F45043D7A1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238B4F-340A-4E52-AFD3-389BA2BDE4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60377-3754-4887-AC0A-A35649F0AC27}">
      <dgm:prSet custT="1"/>
      <dgm:spPr/>
      <dgm:t>
        <a:bodyPr/>
        <a:lstStyle/>
        <a:p>
          <a:pPr rtl="0"/>
          <a:r>
            <a:rPr lang="en-US" sz="1800" dirty="0" smtClean="0"/>
            <a:t>There is activation function in all hidden layers and output layers</a:t>
          </a:r>
          <a:endParaRPr lang="en-US" sz="1800" dirty="0"/>
        </a:p>
      </dgm:t>
    </dgm:pt>
    <dgm:pt modelId="{BD1AF762-C37C-4C0B-97F6-256254341E35}" type="parTrans" cxnId="{4A1B6B6C-0BA0-4A12-A41C-E9D474DEE306}">
      <dgm:prSet/>
      <dgm:spPr/>
      <dgm:t>
        <a:bodyPr/>
        <a:lstStyle/>
        <a:p>
          <a:endParaRPr lang="en-US"/>
        </a:p>
      </dgm:t>
    </dgm:pt>
    <dgm:pt modelId="{09845DDD-3480-453A-9E7F-81A44CFC84FC}" type="sibTrans" cxnId="{4A1B6B6C-0BA0-4A12-A41C-E9D474DEE306}">
      <dgm:prSet/>
      <dgm:spPr/>
      <dgm:t>
        <a:bodyPr/>
        <a:lstStyle/>
        <a:p>
          <a:endParaRPr lang="en-US"/>
        </a:p>
      </dgm:t>
    </dgm:pt>
    <dgm:pt modelId="{347A197C-3D2B-4997-8DFD-9AA9D81AA620}">
      <dgm:prSet custT="1"/>
      <dgm:spPr/>
      <dgm:t>
        <a:bodyPr/>
        <a:lstStyle/>
        <a:p>
          <a:pPr rtl="0"/>
          <a:r>
            <a:rPr lang="en-US" sz="1800" dirty="0" smtClean="0"/>
            <a:t>We can choose the type of activation function that we want in the hidden layer as well as at the output layer of the network</a:t>
          </a:r>
          <a:endParaRPr lang="en-US" sz="1800" dirty="0"/>
        </a:p>
      </dgm:t>
    </dgm:pt>
    <dgm:pt modelId="{E610FC71-F508-4938-BC45-F4EDBB762AEB}" type="parTrans" cxnId="{70AF98CF-3B98-4B6F-AF5C-F8D2D11099CD}">
      <dgm:prSet/>
      <dgm:spPr/>
      <dgm:t>
        <a:bodyPr/>
        <a:lstStyle/>
        <a:p>
          <a:endParaRPr lang="en-US"/>
        </a:p>
      </dgm:t>
    </dgm:pt>
    <dgm:pt modelId="{203A1C73-771E-494A-9FA0-D28A154B9C77}" type="sibTrans" cxnId="{70AF98CF-3B98-4B6F-AF5C-F8D2D11099CD}">
      <dgm:prSet/>
      <dgm:spPr/>
      <dgm:t>
        <a:bodyPr/>
        <a:lstStyle/>
        <a:p>
          <a:endParaRPr lang="en-US"/>
        </a:p>
      </dgm:t>
    </dgm:pt>
    <dgm:pt modelId="{50293804-210F-4640-A00F-A08BDE1ECC42}">
      <dgm:prSet custT="1"/>
      <dgm:spPr/>
      <dgm:t>
        <a:bodyPr/>
        <a:lstStyle/>
        <a:p>
          <a:pPr rtl="0"/>
          <a:r>
            <a:rPr lang="en-US" sz="1800" dirty="0" smtClean="0"/>
            <a:t>Activation function decides, whether a neuron should be activated or not by calculating weighted sum and further adding bias with it.</a:t>
          </a:r>
          <a:endParaRPr lang="en-US" sz="1800" dirty="0"/>
        </a:p>
      </dgm:t>
    </dgm:pt>
    <dgm:pt modelId="{93CDD2EE-2FDB-4E50-AD07-487BBA38D726}" type="parTrans" cxnId="{0A73C278-B530-4F8D-B926-A171B2A29D9D}">
      <dgm:prSet/>
      <dgm:spPr/>
      <dgm:t>
        <a:bodyPr/>
        <a:lstStyle/>
        <a:p>
          <a:endParaRPr lang="en-US"/>
        </a:p>
      </dgm:t>
    </dgm:pt>
    <dgm:pt modelId="{886FCD3B-F321-491E-B37A-203603F32598}" type="sibTrans" cxnId="{0A73C278-B530-4F8D-B926-A171B2A29D9D}">
      <dgm:prSet/>
      <dgm:spPr/>
      <dgm:t>
        <a:bodyPr/>
        <a:lstStyle/>
        <a:p>
          <a:endParaRPr lang="en-US"/>
        </a:p>
      </dgm:t>
    </dgm:pt>
    <dgm:pt modelId="{B04AAE54-4377-489E-97F9-1C9580AACDC5}">
      <dgm:prSet custT="1"/>
      <dgm:spPr/>
      <dgm:t>
        <a:bodyPr/>
        <a:lstStyle/>
        <a:p>
          <a:pPr rtl="0"/>
          <a:r>
            <a:rPr lang="en-US" sz="1800" dirty="0" smtClean="0"/>
            <a:t>The purpose of the activation function is to introduce non-linearity into the output of a neuron</a:t>
          </a:r>
          <a:endParaRPr lang="en-US" sz="1800" dirty="0"/>
        </a:p>
      </dgm:t>
    </dgm:pt>
    <dgm:pt modelId="{72C5FC94-1577-452C-8B5A-D8C1812E9294}" type="parTrans" cxnId="{B8F984FB-1BBF-4340-9B93-4C43090B75B5}">
      <dgm:prSet/>
      <dgm:spPr/>
      <dgm:t>
        <a:bodyPr/>
        <a:lstStyle/>
        <a:p>
          <a:endParaRPr lang="en-US"/>
        </a:p>
      </dgm:t>
    </dgm:pt>
    <dgm:pt modelId="{313F02B7-80C2-426D-BFFE-0C79C284FEB9}" type="sibTrans" cxnId="{B8F984FB-1BBF-4340-9B93-4C43090B75B5}">
      <dgm:prSet/>
      <dgm:spPr/>
      <dgm:t>
        <a:bodyPr/>
        <a:lstStyle/>
        <a:p>
          <a:endParaRPr lang="en-US"/>
        </a:p>
      </dgm:t>
    </dgm:pt>
    <dgm:pt modelId="{4E701D6D-8B7D-4AAD-AE54-D05ECF939A68}" type="pres">
      <dgm:prSet presAssocID="{B0238B4F-340A-4E52-AFD3-389BA2BDE4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3BD5F-B539-4E53-A423-FFDF8E24170C}" type="pres">
      <dgm:prSet presAssocID="{B1460377-3754-4887-AC0A-A35649F0AC27}" presName="parentLin" presStyleCnt="0"/>
      <dgm:spPr/>
    </dgm:pt>
    <dgm:pt modelId="{A9CB8C09-245C-4744-9900-9EBB0625AE57}" type="pres">
      <dgm:prSet presAssocID="{B1460377-3754-4887-AC0A-A35649F0AC2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F46EDD3-1B66-41E0-97B7-D551F80191F7}" type="pres">
      <dgm:prSet presAssocID="{B1460377-3754-4887-AC0A-A35649F0AC27}" presName="parentText" presStyleLbl="node1" presStyleIdx="0" presStyleCnt="4" custScaleX="134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8903B-9357-4168-9035-F16BE9AACEE1}" type="pres">
      <dgm:prSet presAssocID="{B1460377-3754-4887-AC0A-A35649F0AC27}" presName="negativeSpace" presStyleCnt="0"/>
      <dgm:spPr/>
    </dgm:pt>
    <dgm:pt modelId="{C6D35455-9EDE-431D-BFCA-0C31D6BB5CA7}" type="pres">
      <dgm:prSet presAssocID="{B1460377-3754-4887-AC0A-A35649F0AC27}" presName="childText" presStyleLbl="conFgAcc1" presStyleIdx="0" presStyleCnt="4">
        <dgm:presLayoutVars>
          <dgm:bulletEnabled val="1"/>
        </dgm:presLayoutVars>
      </dgm:prSet>
      <dgm:spPr/>
    </dgm:pt>
    <dgm:pt modelId="{AC1DB6A2-C152-4C4D-9DB3-6BEF00A949A9}" type="pres">
      <dgm:prSet presAssocID="{09845DDD-3480-453A-9E7F-81A44CFC84FC}" presName="spaceBetweenRectangles" presStyleCnt="0"/>
      <dgm:spPr/>
    </dgm:pt>
    <dgm:pt modelId="{ED36C3DB-2328-4DF7-B43A-0B2B5D66CF20}" type="pres">
      <dgm:prSet presAssocID="{347A197C-3D2B-4997-8DFD-9AA9D81AA620}" presName="parentLin" presStyleCnt="0"/>
      <dgm:spPr/>
    </dgm:pt>
    <dgm:pt modelId="{AD70F916-7CB5-4DD8-812C-4300799055B1}" type="pres">
      <dgm:prSet presAssocID="{347A197C-3D2B-4997-8DFD-9AA9D81AA62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023F20C-4AE2-455E-ACE6-E398841CFB92}" type="pres">
      <dgm:prSet presAssocID="{347A197C-3D2B-4997-8DFD-9AA9D81AA620}" presName="parentText" presStyleLbl="node1" presStyleIdx="1" presStyleCnt="4" custScaleX="134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69759-9CA5-4476-B1F2-9E1688643C7C}" type="pres">
      <dgm:prSet presAssocID="{347A197C-3D2B-4997-8DFD-9AA9D81AA620}" presName="negativeSpace" presStyleCnt="0"/>
      <dgm:spPr/>
    </dgm:pt>
    <dgm:pt modelId="{C7378D88-BA2C-4077-BFBE-41883B20485D}" type="pres">
      <dgm:prSet presAssocID="{347A197C-3D2B-4997-8DFD-9AA9D81AA620}" presName="childText" presStyleLbl="conFgAcc1" presStyleIdx="1" presStyleCnt="4">
        <dgm:presLayoutVars>
          <dgm:bulletEnabled val="1"/>
        </dgm:presLayoutVars>
      </dgm:prSet>
      <dgm:spPr/>
    </dgm:pt>
    <dgm:pt modelId="{1DCE33CA-278F-45FF-B67B-9C173FFE1E28}" type="pres">
      <dgm:prSet presAssocID="{203A1C73-771E-494A-9FA0-D28A154B9C77}" presName="spaceBetweenRectangles" presStyleCnt="0"/>
      <dgm:spPr/>
    </dgm:pt>
    <dgm:pt modelId="{0FCE362D-08B7-4325-B0CF-FA1FB9900A9F}" type="pres">
      <dgm:prSet presAssocID="{50293804-210F-4640-A00F-A08BDE1ECC42}" presName="parentLin" presStyleCnt="0"/>
      <dgm:spPr/>
    </dgm:pt>
    <dgm:pt modelId="{2F9D617E-C5A8-40B8-B9D7-5946F9C1D614}" type="pres">
      <dgm:prSet presAssocID="{50293804-210F-4640-A00F-A08BDE1ECC4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CB924BA-B544-4417-AD60-4AD302DE50A0}" type="pres">
      <dgm:prSet presAssocID="{50293804-210F-4640-A00F-A08BDE1ECC42}" presName="parentText" presStyleLbl="node1" presStyleIdx="2" presStyleCnt="4" custScaleX="134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AA843-03F3-4168-8EBB-9608F41B3FAC}" type="pres">
      <dgm:prSet presAssocID="{50293804-210F-4640-A00F-A08BDE1ECC42}" presName="negativeSpace" presStyleCnt="0"/>
      <dgm:spPr/>
    </dgm:pt>
    <dgm:pt modelId="{430E17DF-71F8-4CEE-8507-5E0DA99F3A7A}" type="pres">
      <dgm:prSet presAssocID="{50293804-210F-4640-A00F-A08BDE1ECC42}" presName="childText" presStyleLbl="conFgAcc1" presStyleIdx="2" presStyleCnt="4">
        <dgm:presLayoutVars>
          <dgm:bulletEnabled val="1"/>
        </dgm:presLayoutVars>
      </dgm:prSet>
      <dgm:spPr/>
    </dgm:pt>
    <dgm:pt modelId="{68A76F31-19D5-4860-98DF-B9BE4D64926C}" type="pres">
      <dgm:prSet presAssocID="{886FCD3B-F321-491E-B37A-203603F32598}" presName="spaceBetweenRectangles" presStyleCnt="0"/>
      <dgm:spPr/>
    </dgm:pt>
    <dgm:pt modelId="{1044B9FE-1EFA-477C-A630-8B04B6617E83}" type="pres">
      <dgm:prSet presAssocID="{B04AAE54-4377-489E-97F9-1C9580AACDC5}" presName="parentLin" presStyleCnt="0"/>
      <dgm:spPr/>
    </dgm:pt>
    <dgm:pt modelId="{94494A09-2E34-459B-ACFA-6A2894AE0DB4}" type="pres">
      <dgm:prSet presAssocID="{B04AAE54-4377-489E-97F9-1C9580AACDC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D597B20-98A5-4525-BCDA-69FD7973091A}" type="pres">
      <dgm:prSet presAssocID="{B04AAE54-4377-489E-97F9-1C9580AACDC5}" presName="parentText" presStyleLbl="node1" presStyleIdx="3" presStyleCnt="4" custScaleX="134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99F19-9758-42A7-A24D-59778F087039}" type="pres">
      <dgm:prSet presAssocID="{B04AAE54-4377-489E-97F9-1C9580AACDC5}" presName="negativeSpace" presStyleCnt="0"/>
      <dgm:spPr/>
    </dgm:pt>
    <dgm:pt modelId="{08C41F83-9D0F-4ED1-8679-41AF97CAAE67}" type="pres">
      <dgm:prSet presAssocID="{B04AAE54-4377-489E-97F9-1C9580AACDC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8F984FB-1BBF-4340-9B93-4C43090B75B5}" srcId="{B0238B4F-340A-4E52-AFD3-389BA2BDE4F8}" destId="{B04AAE54-4377-489E-97F9-1C9580AACDC5}" srcOrd="3" destOrd="0" parTransId="{72C5FC94-1577-452C-8B5A-D8C1812E9294}" sibTransId="{313F02B7-80C2-426D-BFFE-0C79C284FEB9}"/>
    <dgm:cxn modelId="{70AF98CF-3B98-4B6F-AF5C-F8D2D11099CD}" srcId="{B0238B4F-340A-4E52-AFD3-389BA2BDE4F8}" destId="{347A197C-3D2B-4997-8DFD-9AA9D81AA620}" srcOrd="1" destOrd="0" parTransId="{E610FC71-F508-4938-BC45-F4EDBB762AEB}" sibTransId="{203A1C73-771E-494A-9FA0-D28A154B9C77}"/>
    <dgm:cxn modelId="{FC634270-C4FB-42E5-B1F3-38AB14034A0E}" type="presOf" srcId="{B04AAE54-4377-489E-97F9-1C9580AACDC5}" destId="{94494A09-2E34-459B-ACFA-6A2894AE0DB4}" srcOrd="0" destOrd="0" presId="urn:microsoft.com/office/officeart/2005/8/layout/list1"/>
    <dgm:cxn modelId="{790C67EE-5CCD-45B4-9E06-735F775D8D2B}" type="presOf" srcId="{347A197C-3D2B-4997-8DFD-9AA9D81AA620}" destId="{F023F20C-4AE2-455E-ACE6-E398841CFB92}" srcOrd="1" destOrd="0" presId="urn:microsoft.com/office/officeart/2005/8/layout/list1"/>
    <dgm:cxn modelId="{4A1B6B6C-0BA0-4A12-A41C-E9D474DEE306}" srcId="{B0238B4F-340A-4E52-AFD3-389BA2BDE4F8}" destId="{B1460377-3754-4887-AC0A-A35649F0AC27}" srcOrd="0" destOrd="0" parTransId="{BD1AF762-C37C-4C0B-97F6-256254341E35}" sibTransId="{09845DDD-3480-453A-9E7F-81A44CFC84FC}"/>
    <dgm:cxn modelId="{9E477EEB-82EA-414D-AD14-BE2410121A3D}" type="presOf" srcId="{B1460377-3754-4887-AC0A-A35649F0AC27}" destId="{7F46EDD3-1B66-41E0-97B7-D551F80191F7}" srcOrd="1" destOrd="0" presId="urn:microsoft.com/office/officeart/2005/8/layout/list1"/>
    <dgm:cxn modelId="{E5411126-8677-48CC-867D-E4E26DD45694}" type="presOf" srcId="{B0238B4F-340A-4E52-AFD3-389BA2BDE4F8}" destId="{4E701D6D-8B7D-4AAD-AE54-D05ECF939A68}" srcOrd="0" destOrd="0" presId="urn:microsoft.com/office/officeart/2005/8/layout/list1"/>
    <dgm:cxn modelId="{283AD783-FB24-405F-8C49-246997500A98}" type="presOf" srcId="{347A197C-3D2B-4997-8DFD-9AA9D81AA620}" destId="{AD70F916-7CB5-4DD8-812C-4300799055B1}" srcOrd="0" destOrd="0" presId="urn:microsoft.com/office/officeart/2005/8/layout/list1"/>
    <dgm:cxn modelId="{015912AE-D74C-4154-A18B-140B6471A165}" type="presOf" srcId="{B04AAE54-4377-489E-97F9-1C9580AACDC5}" destId="{DD597B20-98A5-4525-BCDA-69FD7973091A}" srcOrd="1" destOrd="0" presId="urn:microsoft.com/office/officeart/2005/8/layout/list1"/>
    <dgm:cxn modelId="{0A73C278-B530-4F8D-B926-A171B2A29D9D}" srcId="{B0238B4F-340A-4E52-AFD3-389BA2BDE4F8}" destId="{50293804-210F-4640-A00F-A08BDE1ECC42}" srcOrd="2" destOrd="0" parTransId="{93CDD2EE-2FDB-4E50-AD07-487BBA38D726}" sibTransId="{886FCD3B-F321-491E-B37A-203603F32598}"/>
    <dgm:cxn modelId="{5A672E63-DF50-46EF-B3FB-7EA3A0ECE170}" type="presOf" srcId="{50293804-210F-4640-A00F-A08BDE1ECC42}" destId="{9CB924BA-B544-4417-AD60-4AD302DE50A0}" srcOrd="1" destOrd="0" presId="urn:microsoft.com/office/officeart/2005/8/layout/list1"/>
    <dgm:cxn modelId="{663C4A18-D407-4F4A-A7B9-965EEC5EEB06}" type="presOf" srcId="{50293804-210F-4640-A00F-A08BDE1ECC42}" destId="{2F9D617E-C5A8-40B8-B9D7-5946F9C1D614}" srcOrd="0" destOrd="0" presId="urn:microsoft.com/office/officeart/2005/8/layout/list1"/>
    <dgm:cxn modelId="{194D0B6C-8FC9-47AD-A2D4-A57B44B2575D}" type="presOf" srcId="{B1460377-3754-4887-AC0A-A35649F0AC27}" destId="{A9CB8C09-245C-4744-9900-9EBB0625AE57}" srcOrd="0" destOrd="0" presId="urn:microsoft.com/office/officeart/2005/8/layout/list1"/>
    <dgm:cxn modelId="{D25EB2F1-52FD-49AC-BA6C-CC65B6A8F618}" type="presParOf" srcId="{4E701D6D-8B7D-4AAD-AE54-D05ECF939A68}" destId="{4BB3BD5F-B539-4E53-A423-FFDF8E24170C}" srcOrd="0" destOrd="0" presId="urn:microsoft.com/office/officeart/2005/8/layout/list1"/>
    <dgm:cxn modelId="{E2528A5A-32A6-4A5D-A0B1-B091B5FB6C1E}" type="presParOf" srcId="{4BB3BD5F-B539-4E53-A423-FFDF8E24170C}" destId="{A9CB8C09-245C-4744-9900-9EBB0625AE57}" srcOrd="0" destOrd="0" presId="urn:microsoft.com/office/officeart/2005/8/layout/list1"/>
    <dgm:cxn modelId="{E454A8DA-4C0F-43EC-882A-E14EDC77F74B}" type="presParOf" srcId="{4BB3BD5F-B539-4E53-A423-FFDF8E24170C}" destId="{7F46EDD3-1B66-41E0-97B7-D551F80191F7}" srcOrd="1" destOrd="0" presId="urn:microsoft.com/office/officeart/2005/8/layout/list1"/>
    <dgm:cxn modelId="{0A3A938E-45E0-492D-8174-73E0F153693D}" type="presParOf" srcId="{4E701D6D-8B7D-4AAD-AE54-D05ECF939A68}" destId="{0918903B-9357-4168-9035-F16BE9AACEE1}" srcOrd="1" destOrd="0" presId="urn:microsoft.com/office/officeart/2005/8/layout/list1"/>
    <dgm:cxn modelId="{CBDC1C6A-FC39-47CB-BB24-53852953ADC5}" type="presParOf" srcId="{4E701D6D-8B7D-4AAD-AE54-D05ECF939A68}" destId="{C6D35455-9EDE-431D-BFCA-0C31D6BB5CA7}" srcOrd="2" destOrd="0" presId="urn:microsoft.com/office/officeart/2005/8/layout/list1"/>
    <dgm:cxn modelId="{DC60F06C-C8D0-44E6-800B-45591106487A}" type="presParOf" srcId="{4E701D6D-8B7D-4AAD-AE54-D05ECF939A68}" destId="{AC1DB6A2-C152-4C4D-9DB3-6BEF00A949A9}" srcOrd="3" destOrd="0" presId="urn:microsoft.com/office/officeart/2005/8/layout/list1"/>
    <dgm:cxn modelId="{318AA16D-5115-41D2-8358-89829745DD3C}" type="presParOf" srcId="{4E701D6D-8B7D-4AAD-AE54-D05ECF939A68}" destId="{ED36C3DB-2328-4DF7-B43A-0B2B5D66CF20}" srcOrd="4" destOrd="0" presId="urn:microsoft.com/office/officeart/2005/8/layout/list1"/>
    <dgm:cxn modelId="{12BC8523-82FF-404B-AA3C-237C01ACD926}" type="presParOf" srcId="{ED36C3DB-2328-4DF7-B43A-0B2B5D66CF20}" destId="{AD70F916-7CB5-4DD8-812C-4300799055B1}" srcOrd="0" destOrd="0" presId="urn:microsoft.com/office/officeart/2005/8/layout/list1"/>
    <dgm:cxn modelId="{98E7CE70-C461-4955-B414-81FA8CE58801}" type="presParOf" srcId="{ED36C3DB-2328-4DF7-B43A-0B2B5D66CF20}" destId="{F023F20C-4AE2-455E-ACE6-E398841CFB92}" srcOrd="1" destOrd="0" presId="urn:microsoft.com/office/officeart/2005/8/layout/list1"/>
    <dgm:cxn modelId="{50908993-A0E5-4C65-A3DD-1A985EEDE99E}" type="presParOf" srcId="{4E701D6D-8B7D-4AAD-AE54-D05ECF939A68}" destId="{78369759-9CA5-4476-B1F2-9E1688643C7C}" srcOrd="5" destOrd="0" presId="urn:microsoft.com/office/officeart/2005/8/layout/list1"/>
    <dgm:cxn modelId="{053E5E3C-A0EE-4047-BDE4-7E95E892783F}" type="presParOf" srcId="{4E701D6D-8B7D-4AAD-AE54-D05ECF939A68}" destId="{C7378D88-BA2C-4077-BFBE-41883B20485D}" srcOrd="6" destOrd="0" presId="urn:microsoft.com/office/officeart/2005/8/layout/list1"/>
    <dgm:cxn modelId="{B220ABC1-5C5E-47BF-B089-5AAF1D98CEEB}" type="presParOf" srcId="{4E701D6D-8B7D-4AAD-AE54-D05ECF939A68}" destId="{1DCE33CA-278F-45FF-B67B-9C173FFE1E28}" srcOrd="7" destOrd="0" presId="urn:microsoft.com/office/officeart/2005/8/layout/list1"/>
    <dgm:cxn modelId="{BE042718-91C8-496E-BB2B-EE2C811D61A4}" type="presParOf" srcId="{4E701D6D-8B7D-4AAD-AE54-D05ECF939A68}" destId="{0FCE362D-08B7-4325-B0CF-FA1FB9900A9F}" srcOrd="8" destOrd="0" presId="urn:microsoft.com/office/officeart/2005/8/layout/list1"/>
    <dgm:cxn modelId="{D97AA3B8-40E4-464C-8765-5E136FDB8B79}" type="presParOf" srcId="{0FCE362D-08B7-4325-B0CF-FA1FB9900A9F}" destId="{2F9D617E-C5A8-40B8-B9D7-5946F9C1D614}" srcOrd="0" destOrd="0" presId="urn:microsoft.com/office/officeart/2005/8/layout/list1"/>
    <dgm:cxn modelId="{AE6ABCD0-584F-40EF-8067-28EFECDE583E}" type="presParOf" srcId="{0FCE362D-08B7-4325-B0CF-FA1FB9900A9F}" destId="{9CB924BA-B544-4417-AD60-4AD302DE50A0}" srcOrd="1" destOrd="0" presId="urn:microsoft.com/office/officeart/2005/8/layout/list1"/>
    <dgm:cxn modelId="{DFC3DA59-B5A3-4E5F-93E1-221E070D654A}" type="presParOf" srcId="{4E701D6D-8B7D-4AAD-AE54-D05ECF939A68}" destId="{8D0AA843-03F3-4168-8EBB-9608F41B3FAC}" srcOrd="9" destOrd="0" presId="urn:microsoft.com/office/officeart/2005/8/layout/list1"/>
    <dgm:cxn modelId="{ABEE0AFE-456B-4C83-B49C-650C4044E1C0}" type="presParOf" srcId="{4E701D6D-8B7D-4AAD-AE54-D05ECF939A68}" destId="{430E17DF-71F8-4CEE-8507-5E0DA99F3A7A}" srcOrd="10" destOrd="0" presId="urn:microsoft.com/office/officeart/2005/8/layout/list1"/>
    <dgm:cxn modelId="{F3551A84-0E5A-420F-A1AC-B1009BEA5344}" type="presParOf" srcId="{4E701D6D-8B7D-4AAD-AE54-D05ECF939A68}" destId="{68A76F31-19D5-4860-98DF-B9BE4D64926C}" srcOrd="11" destOrd="0" presId="urn:microsoft.com/office/officeart/2005/8/layout/list1"/>
    <dgm:cxn modelId="{D0F20E30-83CD-4370-BB1B-11E135D9A898}" type="presParOf" srcId="{4E701D6D-8B7D-4AAD-AE54-D05ECF939A68}" destId="{1044B9FE-1EFA-477C-A630-8B04B6617E83}" srcOrd="12" destOrd="0" presId="urn:microsoft.com/office/officeart/2005/8/layout/list1"/>
    <dgm:cxn modelId="{F45DA976-E2D2-41AE-9695-9F9BD33DE99E}" type="presParOf" srcId="{1044B9FE-1EFA-477C-A630-8B04B6617E83}" destId="{94494A09-2E34-459B-ACFA-6A2894AE0DB4}" srcOrd="0" destOrd="0" presId="urn:microsoft.com/office/officeart/2005/8/layout/list1"/>
    <dgm:cxn modelId="{57678339-5482-4C43-9D6A-3284F621E51C}" type="presParOf" srcId="{1044B9FE-1EFA-477C-A630-8B04B6617E83}" destId="{DD597B20-98A5-4525-BCDA-69FD7973091A}" srcOrd="1" destOrd="0" presId="urn:microsoft.com/office/officeart/2005/8/layout/list1"/>
    <dgm:cxn modelId="{88C35837-9DBF-4025-8462-3ED5C254DC9C}" type="presParOf" srcId="{4E701D6D-8B7D-4AAD-AE54-D05ECF939A68}" destId="{1C799F19-9758-42A7-A24D-59778F087039}" srcOrd="13" destOrd="0" presId="urn:microsoft.com/office/officeart/2005/8/layout/list1"/>
    <dgm:cxn modelId="{8977EB4F-F3CA-4786-8A06-4F102D082389}" type="presParOf" srcId="{4E701D6D-8B7D-4AAD-AE54-D05ECF939A68}" destId="{08C41F83-9D0F-4ED1-8679-41AF97CAAE6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213EC-64E9-471F-9F8B-57FB681B57C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28EEAA-1328-4054-B61A-B5939B5EBBDB}">
      <dgm:prSet custT="1"/>
      <dgm:spPr/>
      <dgm:t>
        <a:bodyPr/>
        <a:lstStyle/>
        <a:p>
          <a:pPr algn="l" rtl="0"/>
          <a:r>
            <a:rPr lang="en-US" sz="2100" dirty="0" smtClean="0"/>
            <a:t>As the name suggests, the input data is fed in the forward direction through the network. </a:t>
          </a:r>
          <a:endParaRPr lang="en-US" sz="2100" dirty="0"/>
        </a:p>
      </dgm:t>
    </dgm:pt>
    <dgm:pt modelId="{17F9F0B2-3912-433E-B7A1-B33184BB4990}" type="parTrans" cxnId="{3E3D3DE6-5F80-4216-A113-DDCB68DFE462}">
      <dgm:prSet/>
      <dgm:spPr/>
      <dgm:t>
        <a:bodyPr/>
        <a:lstStyle/>
        <a:p>
          <a:endParaRPr lang="en-US"/>
        </a:p>
      </dgm:t>
    </dgm:pt>
    <dgm:pt modelId="{E98317D0-6D63-41E5-A7AE-875B59F1E3C6}" type="sibTrans" cxnId="{3E3D3DE6-5F80-4216-A113-DDCB68DFE462}">
      <dgm:prSet/>
      <dgm:spPr/>
      <dgm:t>
        <a:bodyPr/>
        <a:lstStyle/>
        <a:p>
          <a:endParaRPr lang="en-US"/>
        </a:p>
      </dgm:t>
    </dgm:pt>
    <dgm:pt modelId="{7A1A11C4-BC9A-45B4-9FEB-05D1949CA326}">
      <dgm:prSet custT="1"/>
      <dgm:spPr/>
      <dgm:t>
        <a:bodyPr/>
        <a:lstStyle/>
        <a:p>
          <a:pPr algn="l" rtl="0"/>
          <a:r>
            <a:rPr lang="en-US" sz="2100" dirty="0" smtClean="0"/>
            <a:t>Each hidden layer accepts the input data, processes it as per the activation function and passes to the successive layer.</a:t>
          </a:r>
          <a:endParaRPr lang="en-US" sz="2100" dirty="0"/>
        </a:p>
      </dgm:t>
    </dgm:pt>
    <dgm:pt modelId="{83EA66C0-7831-44E2-AAB7-4B66E97F7D95}" type="parTrans" cxnId="{898279EE-2F4E-45A6-9164-4E14472126EE}">
      <dgm:prSet/>
      <dgm:spPr/>
      <dgm:t>
        <a:bodyPr/>
        <a:lstStyle/>
        <a:p>
          <a:endParaRPr lang="en-US"/>
        </a:p>
      </dgm:t>
    </dgm:pt>
    <dgm:pt modelId="{9BBE35B3-64BC-4561-AD60-7329670F344B}" type="sibTrans" cxnId="{898279EE-2F4E-45A6-9164-4E14472126EE}">
      <dgm:prSet/>
      <dgm:spPr/>
      <dgm:t>
        <a:bodyPr/>
        <a:lstStyle/>
        <a:p>
          <a:endParaRPr lang="en-US"/>
        </a:p>
      </dgm:t>
    </dgm:pt>
    <dgm:pt modelId="{835E30BD-800F-4FCF-B376-EACB1F55C6F4}" type="pres">
      <dgm:prSet presAssocID="{E89213EC-64E9-471F-9F8B-57FB681B57C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71516-AC8B-4C29-AEA6-470336B32707}" type="pres">
      <dgm:prSet presAssocID="{3328EEAA-1328-4054-B61A-B5939B5EBBDB}" presName="circle1" presStyleLbl="node1" presStyleIdx="0" presStyleCnt="2"/>
      <dgm:spPr/>
    </dgm:pt>
    <dgm:pt modelId="{7195E933-41BA-447C-8D5A-262CD9C98C6C}" type="pres">
      <dgm:prSet presAssocID="{3328EEAA-1328-4054-B61A-B5939B5EBBDB}" presName="space" presStyleCnt="0"/>
      <dgm:spPr/>
    </dgm:pt>
    <dgm:pt modelId="{DF1E922D-9137-4DF5-836F-793DA4B62471}" type="pres">
      <dgm:prSet presAssocID="{3328EEAA-1328-4054-B61A-B5939B5EBBDB}" presName="rect1" presStyleLbl="alignAcc1" presStyleIdx="0" presStyleCnt="2"/>
      <dgm:spPr/>
      <dgm:t>
        <a:bodyPr/>
        <a:lstStyle/>
        <a:p>
          <a:endParaRPr lang="en-US"/>
        </a:p>
      </dgm:t>
    </dgm:pt>
    <dgm:pt modelId="{15233ED9-481E-4E82-A9E9-87A39F74D8AB}" type="pres">
      <dgm:prSet presAssocID="{7A1A11C4-BC9A-45B4-9FEB-05D1949CA326}" presName="vertSpace2" presStyleLbl="node1" presStyleIdx="0" presStyleCnt="2"/>
      <dgm:spPr/>
    </dgm:pt>
    <dgm:pt modelId="{1F3ACF29-0414-456F-A66A-C46A6A4CA2CB}" type="pres">
      <dgm:prSet presAssocID="{7A1A11C4-BC9A-45B4-9FEB-05D1949CA326}" presName="circle2" presStyleLbl="node1" presStyleIdx="1" presStyleCnt="2"/>
      <dgm:spPr/>
    </dgm:pt>
    <dgm:pt modelId="{E276D787-BBE2-494F-8198-9B6EFCD882A4}" type="pres">
      <dgm:prSet presAssocID="{7A1A11C4-BC9A-45B4-9FEB-05D1949CA326}" presName="rect2" presStyleLbl="alignAcc1" presStyleIdx="1" presStyleCnt="2"/>
      <dgm:spPr/>
      <dgm:t>
        <a:bodyPr/>
        <a:lstStyle/>
        <a:p>
          <a:endParaRPr lang="en-US"/>
        </a:p>
      </dgm:t>
    </dgm:pt>
    <dgm:pt modelId="{21FCC591-846E-41D2-8945-A3C4C3CD2136}" type="pres">
      <dgm:prSet presAssocID="{3328EEAA-1328-4054-B61A-B5939B5EBBDB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C23BC-B360-4D70-9B8E-F852D8985D7C}" type="pres">
      <dgm:prSet presAssocID="{7A1A11C4-BC9A-45B4-9FEB-05D1949CA326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A2225E-A327-448E-AC6B-9B478BD785CD}" type="presOf" srcId="{7A1A11C4-BC9A-45B4-9FEB-05D1949CA326}" destId="{E276D787-BBE2-494F-8198-9B6EFCD882A4}" srcOrd="0" destOrd="0" presId="urn:microsoft.com/office/officeart/2005/8/layout/target3"/>
    <dgm:cxn modelId="{FCF26D72-F2F6-4955-A7B3-36BD90D50760}" type="presOf" srcId="{E89213EC-64E9-471F-9F8B-57FB681B57C5}" destId="{835E30BD-800F-4FCF-B376-EACB1F55C6F4}" srcOrd="0" destOrd="0" presId="urn:microsoft.com/office/officeart/2005/8/layout/target3"/>
    <dgm:cxn modelId="{7D3D0B3A-5B6C-42CB-90E1-9C64BC28BA17}" type="presOf" srcId="{3328EEAA-1328-4054-B61A-B5939B5EBBDB}" destId="{21FCC591-846E-41D2-8945-A3C4C3CD2136}" srcOrd="1" destOrd="0" presId="urn:microsoft.com/office/officeart/2005/8/layout/target3"/>
    <dgm:cxn modelId="{158CD665-A63A-4CEE-91FE-24C78F5404EB}" type="presOf" srcId="{3328EEAA-1328-4054-B61A-B5939B5EBBDB}" destId="{DF1E922D-9137-4DF5-836F-793DA4B62471}" srcOrd="0" destOrd="0" presId="urn:microsoft.com/office/officeart/2005/8/layout/target3"/>
    <dgm:cxn modelId="{898279EE-2F4E-45A6-9164-4E14472126EE}" srcId="{E89213EC-64E9-471F-9F8B-57FB681B57C5}" destId="{7A1A11C4-BC9A-45B4-9FEB-05D1949CA326}" srcOrd="1" destOrd="0" parTransId="{83EA66C0-7831-44E2-AAB7-4B66E97F7D95}" sibTransId="{9BBE35B3-64BC-4561-AD60-7329670F344B}"/>
    <dgm:cxn modelId="{3E3D3DE6-5F80-4216-A113-DDCB68DFE462}" srcId="{E89213EC-64E9-471F-9F8B-57FB681B57C5}" destId="{3328EEAA-1328-4054-B61A-B5939B5EBBDB}" srcOrd="0" destOrd="0" parTransId="{17F9F0B2-3912-433E-B7A1-B33184BB4990}" sibTransId="{E98317D0-6D63-41E5-A7AE-875B59F1E3C6}"/>
    <dgm:cxn modelId="{DB193A2A-9833-4D53-833D-95F02D080F15}" type="presOf" srcId="{7A1A11C4-BC9A-45B4-9FEB-05D1949CA326}" destId="{71DC23BC-B360-4D70-9B8E-F852D8985D7C}" srcOrd="1" destOrd="0" presId="urn:microsoft.com/office/officeart/2005/8/layout/target3"/>
    <dgm:cxn modelId="{98916158-3257-434C-83AD-688AE1C7FF09}" type="presParOf" srcId="{835E30BD-800F-4FCF-B376-EACB1F55C6F4}" destId="{94271516-AC8B-4C29-AEA6-470336B32707}" srcOrd="0" destOrd="0" presId="urn:microsoft.com/office/officeart/2005/8/layout/target3"/>
    <dgm:cxn modelId="{9A7B6D97-7AB8-4F01-BD42-FCCE02D759CD}" type="presParOf" srcId="{835E30BD-800F-4FCF-B376-EACB1F55C6F4}" destId="{7195E933-41BA-447C-8D5A-262CD9C98C6C}" srcOrd="1" destOrd="0" presId="urn:microsoft.com/office/officeart/2005/8/layout/target3"/>
    <dgm:cxn modelId="{067C1675-6480-47FB-A836-252971D04F16}" type="presParOf" srcId="{835E30BD-800F-4FCF-B376-EACB1F55C6F4}" destId="{DF1E922D-9137-4DF5-836F-793DA4B62471}" srcOrd="2" destOrd="0" presId="urn:microsoft.com/office/officeart/2005/8/layout/target3"/>
    <dgm:cxn modelId="{576ED964-5EA1-48F8-A58B-88FFD0A84ECD}" type="presParOf" srcId="{835E30BD-800F-4FCF-B376-EACB1F55C6F4}" destId="{15233ED9-481E-4E82-A9E9-87A39F74D8AB}" srcOrd="3" destOrd="0" presId="urn:microsoft.com/office/officeart/2005/8/layout/target3"/>
    <dgm:cxn modelId="{9938A003-5647-4EC7-8A38-E7A823946FB8}" type="presParOf" srcId="{835E30BD-800F-4FCF-B376-EACB1F55C6F4}" destId="{1F3ACF29-0414-456F-A66A-C46A6A4CA2CB}" srcOrd="4" destOrd="0" presId="urn:microsoft.com/office/officeart/2005/8/layout/target3"/>
    <dgm:cxn modelId="{AD6876F0-05B3-4C54-8465-8C43968E6DAC}" type="presParOf" srcId="{835E30BD-800F-4FCF-B376-EACB1F55C6F4}" destId="{E276D787-BBE2-494F-8198-9B6EFCD882A4}" srcOrd="5" destOrd="0" presId="urn:microsoft.com/office/officeart/2005/8/layout/target3"/>
    <dgm:cxn modelId="{98E97FC1-76C9-4A16-B62C-D0292B452DA2}" type="presParOf" srcId="{835E30BD-800F-4FCF-B376-EACB1F55C6F4}" destId="{21FCC591-846E-41D2-8945-A3C4C3CD2136}" srcOrd="6" destOrd="0" presId="urn:microsoft.com/office/officeart/2005/8/layout/target3"/>
    <dgm:cxn modelId="{6B45D81D-A4DE-4497-9999-4BBED392B540}" type="presParOf" srcId="{835E30BD-800F-4FCF-B376-EACB1F55C6F4}" destId="{71DC23BC-B360-4D70-9B8E-F852D8985D7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47DF6E-F23B-4FF4-A0D8-99FFE2237F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EF3349-BD01-4456-B911-6848D5FC86C7}">
      <dgm:prSet/>
      <dgm:spPr/>
      <dgm:t>
        <a:bodyPr/>
        <a:lstStyle/>
        <a:p>
          <a:pPr algn="l" rtl="0"/>
          <a:r>
            <a:rPr lang="en-US" dirty="0" smtClean="0"/>
            <a:t>It minimizes the error as it </a:t>
          </a:r>
          <a:r>
            <a:rPr lang="en-US" dirty="0" smtClean="0"/>
            <a:t>acts as </a:t>
          </a:r>
          <a:r>
            <a:rPr lang="en-US" dirty="0" smtClean="0"/>
            <a:t>a feedback loop</a:t>
          </a:r>
          <a:endParaRPr lang="en-US" dirty="0"/>
        </a:p>
      </dgm:t>
    </dgm:pt>
    <dgm:pt modelId="{B75AFF21-E6A4-462E-BE78-6CD4C1C344B7}" type="parTrans" cxnId="{5420092C-CCB1-4FD5-8068-D682A1F01ED1}">
      <dgm:prSet/>
      <dgm:spPr/>
      <dgm:t>
        <a:bodyPr/>
        <a:lstStyle/>
        <a:p>
          <a:endParaRPr lang="en-US"/>
        </a:p>
      </dgm:t>
    </dgm:pt>
    <dgm:pt modelId="{635427E4-9551-4265-961B-9B0C8BACC12D}" type="sibTrans" cxnId="{5420092C-CCB1-4FD5-8068-D682A1F01ED1}">
      <dgm:prSet/>
      <dgm:spPr/>
      <dgm:t>
        <a:bodyPr/>
        <a:lstStyle/>
        <a:p>
          <a:endParaRPr lang="en-US"/>
        </a:p>
      </dgm:t>
    </dgm:pt>
    <dgm:pt modelId="{7A018C4E-0B8E-4DF1-8F2E-42CF6C18CAA4}">
      <dgm:prSet/>
      <dgm:spPr/>
      <dgm:t>
        <a:bodyPr/>
        <a:lstStyle/>
        <a:p>
          <a:pPr algn="l" rtl="0"/>
          <a:r>
            <a:rPr lang="en-US" dirty="0" smtClean="0"/>
            <a:t>Using Forward Propagation, we compute the final prediction based on test data. And then use Back propagation, </a:t>
          </a:r>
          <a:r>
            <a:rPr lang="en-US" dirty="0" smtClean="0"/>
            <a:t>then </a:t>
          </a:r>
          <a:r>
            <a:rPr lang="en-US" dirty="0" smtClean="0"/>
            <a:t>compute the error at </a:t>
          </a:r>
          <a:r>
            <a:rPr lang="en-US" dirty="0" smtClean="0"/>
            <a:t>each layer.</a:t>
          </a:r>
          <a:endParaRPr lang="en-US" dirty="0"/>
        </a:p>
      </dgm:t>
    </dgm:pt>
    <dgm:pt modelId="{6285165C-CE22-4807-A2F1-FB07D3536635}" type="parTrans" cxnId="{F9CF2A22-96FA-44C4-B62B-B6F806BEB482}">
      <dgm:prSet/>
      <dgm:spPr/>
      <dgm:t>
        <a:bodyPr/>
        <a:lstStyle/>
        <a:p>
          <a:endParaRPr lang="en-US"/>
        </a:p>
      </dgm:t>
    </dgm:pt>
    <dgm:pt modelId="{B4C6F8E9-5F6F-4155-BE4E-003BE641B8BD}" type="sibTrans" cxnId="{F9CF2A22-96FA-44C4-B62B-B6F806BEB482}">
      <dgm:prSet/>
      <dgm:spPr/>
      <dgm:t>
        <a:bodyPr/>
        <a:lstStyle/>
        <a:p>
          <a:endParaRPr lang="en-US"/>
        </a:p>
      </dgm:t>
    </dgm:pt>
    <dgm:pt modelId="{7578F0E7-5DE3-4024-8DF6-0FB9B04D240C}" type="pres">
      <dgm:prSet presAssocID="{7D47DF6E-F23B-4FF4-A0D8-99FFE2237FF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231226-0013-4B00-8398-31D0AAA84685}" type="pres">
      <dgm:prSet presAssocID="{28EF3349-BD01-4456-B911-6848D5FC86C7}" presName="circle1" presStyleLbl="node1" presStyleIdx="0" presStyleCnt="2"/>
      <dgm:spPr/>
    </dgm:pt>
    <dgm:pt modelId="{17762E6E-175B-428C-B0BE-80996AFE7684}" type="pres">
      <dgm:prSet presAssocID="{28EF3349-BD01-4456-B911-6848D5FC86C7}" presName="space" presStyleCnt="0"/>
      <dgm:spPr/>
    </dgm:pt>
    <dgm:pt modelId="{AE4EB63D-9FB8-422B-A64C-A5F263E3F669}" type="pres">
      <dgm:prSet presAssocID="{28EF3349-BD01-4456-B911-6848D5FC86C7}" presName="rect1" presStyleLbl="alignAcc1" presStyleIdx="0" presStyleCnt="2"/>
      <dgm:spPr/>
      <dgm:t>
        <a:bodyPr/>
        <a:lstStyle/>
        <a:p>
          <a:endParaRPr lang="en-US"/>
        </a:p>
      </dgm:t>
    </dgm:pt>
    <dgm:pt modelId="{FDAD451A-C2E4-4637-97E7-92C51EC2D846}" type="pres">
      <dgm:prSet presAssocID="{7A018C4E-0B8E-4DF1-8F2E-42CF6C18CAA4}" presName="vertSpace2" presStyleLbl="node1" presStyleIdx="0" presStyleCnt="2"/>
      <dgm:spPr/>
    </dgm:pt>
    <dgm:pt modelId="{F9A1D7C3-5C02-4DF0-A78E-2E89FD4F5804}" type="pres">
      <dgm:prSet presAssocID="{7A018C4E-0B8E-4DF1-8F2E-42CF6C18CAA4}" presName="circle2" presStyleLbl="node1" presStyleIdx="1" presStyleCnt="2"/>
      <dgm:spPr/>
    </dgm:pt>
    <dgm:pt modelId="{A7B6C565-476C-40B0-87C9-B53729A5A491}" type="pres">
      <dgm:prSet presAssocID="{7A018C4E-0B8E-4DF1-8F2E-42CF6C18CAA4}" presName="rect2" presStyleLbl="alignAcc1" presStyleIdx="1" presStyleCnt="2"/>
      <dgm:spPr/>
      <dgm:t>
        <a:bodyPr/>
        <a:lstStyle/>
        <a:p>
          <a:endParaRPr lang="en-US"/>
        </a:p>
      </dgm:t>
    </dgm:pt>
    <dgm:pt modelId="{ECA355CB-F6DB-4F60-B2C5-EBB333ED83F8}" type="pres">
      <dgm:prSet presAssocID="{28EF3349-BD01-4456-B911-6848D5FC86C7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2D4BA-B0A9-4473-865B-B96F44BA00C0}" type="pres">
      <dgm:prSet presAssocID="{7A018C4E-0B8E-4DF1-8F2E-42CF6C18CAA4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CF2A22-96FA-44C4-B62B-B6F806BEB482}" srcId="{7D47DF6E-F23B-4FF4-A0D8-99FFE2237FFD}" destId="{7A018C4E-0B8E-4DF1-8F2E-42CF6C18CAA4}" srcOrd="1" destOrd="0" parTransId="{6285165C-CE22-4807-A2F1-FB07D3536635}" sibTransId="{B4C6F8E9-5F6F-4155-BE4E-003BE641B8BD}"/>
    <dgm:cxn modelId="{EBF2CAF1-48B8-4DED-A49F-2ABC69DC4E16}" type="presOf" srcId="{7A018C4E-0B8E-4DF1-8F2E-42CF6C18CAA4}" destId="{6E32D4BA-B0A9-4473-865B-B96F44BA00C0}" srcOrd="1" destOrd="0" presId="urn:microsoft.com/office/officeart/2005/8/layout/target3"/>
    <dgm:cxn modelId="{317739FC-91BA-4EDB-8D46-FA50CB48A9E7}" type="presOf" srcId="{28EF3349-BD01-4456-B911-6848D5FC86C7}" destId="{ECA355CB-F6DB-4F60-B2C5-EBB333ED83F8}" srcOrd="1" destOrd="0" presId="urn:microsoft.com/office/officeart/2005/8/layout/target3"/>
    <dgm:cxn modelId="{F353DCCD-4D16-4CC8-B98F-62519740B021}" type="presOf" srcId="{28EF3349-BD01-4456-B911-6848D5FC86C7}" destId="{AE4EB63D-9FB8-422B-A64C-A5F263E3F669}" srcOrd="0" destOrd="0" presId="urn:microsoft.com/office/officeart/2005/8/layout/target3"/>
    <dgm:cxn modelId="{BE1756B5-7B2F-4816-B294-515607667E13}" type="presOf" srcId="{7A018C4E-0B8E-4DF1-8F2E-42CF6C18CAA4}" destId="{A7B6C565-476C-40B0-87C9-B53729A5A491}" srcOrd="0" destOrd="0" presId="urn:microsoft.com/office/officeart/2005/8/layout/target3"/>
    <dgm:cxn modelId="{5420092C-CCB1-4FD5-8068-D682A1F01ED1}" srcId="{7D47DF6E-F23B-4FF4-A0D8-99FFE2237FFD}" destId="{28EF3349-BD01-4456-B911-6848D5FC86C7}" srcOrd="0" destOrd="0" parTransId="{B75AFF21-E6A4-462E-BE78-6CD4C1C344B7}" sibTransId="{635427E4-9551-4265-961B-9B0C8BACC12D}"/>
    <dgm:cxn modelId="{E7350960-4E8C-457C-8DBD-3DC8C2367C8C}" type="presOf" srcId="{7D47DF6E-F23B-4FF4-A0D8-99FFE2237FFD}" destId="{7578F0E7-5DE3-4024-8DF6-0FB9B04D240C}" srcOrd="0" destOrd="0" presId="urn:microsoft.com/office/officeart/2005/8/layout/target3"/>
    <dgm:cxn modelId="{6B890329-C3B1-410E-8091-E669F3F17109}" type="presParOf" srcId="{7578F0E7-5DE3-4024-8DF6-0FB9B04D240C}" destId="{0D231226-0013-4B00-8398-31D0AAA84685}" srcOrd="0" destOrd="0" presId="urn:microsoft.com/office/officeart/2005/8/layout/target3"/>
    <dgm:cxn modelId="{24ED6ADD-0140-4322-838D-8B64D9A9F514}" type="presParOf" srcId="{7578F0E7-5DE3-4024-8DF6-0FB9B04D240C}" destId="{17762E6E-175B-428C-B0BE-80996AFE7684}" srcOrd="1" destOrd="0" presId="urn:microsoft.com/office/officeart/2005/8/layout/target3"/>
    <dgm:cxn modelId="{871A4DEB-5F3A-42D4-98A1-E94D69078652}" type="presParOf" srcId="{7578F0E7-5DE3-4024-8DF6-0FB9B04D240C}" destId="{AE4EB63D-9FB8-422B-A64C-A5F263E3F669}" srcOrd="2" destOrd="0" presId="urn:microsoft.com/office/officeart/2005/8/layout/target3"/>
    <dgm:cxn modelId="{3EA36108-C01A-4259-8AD5-0C6156597084}" type="presParOf" srcId="{7578F0E7-5DE3-4024-8DF6-0FB9B04D240C}" destId="{FDAD451A-C2E4-4637-97E7-92C51EC2D846}" srcOrd="3" destOrd="0" presId="urn:microsoft.com/office/officeart/2005/8/layout/target3"/>
    <dgm:cxn modelId="{211812C2-EE7E-4886-8476-F171CC102947}" type="presParOf" srcId="{7578F0E7-5DE3-4024-8DF6-0FB9B04D240C}" destId="{F9A1D7C3-5C02-4DF0-A78E-2E89FD4F5804}" srcOrd="4" destOrd="0" presId="urn:microsoft.com/office/officeart/2005/8/layout/target3"/>
    <dgm:cxn modelId="{04246B60-6D2E-46D0-8A5D-1D9969BAEA1C}" type="presParOf" srcId="{7578F0E7-5DE3-4024-8DF6-0FB9B04D240C}" destId="{A7B6C565-476C-40B0-87C9-B53729A5A491}" srcOrd="5" destOrd="0" presId="urn:microsoft.com/office/officeart/2005/8/layout/target3"/>
    <dgm:cxn modelId="{00985EF4-0706-4F37-8A29-89937CA19E1C}" type="presParOf" srcId="{7578F0E7-5DE3-4024-8DF6-0FB9B04D240C}" destId="{ECA355CB-F6DB-4F60-B2C5-EBB333ED83F8}" srcOrd="6" destOrd="0" presId="urn:microsoft.com/office/officeart/2005/8/layout/target3"/>
    <dgm:cxn modelId="{7A34AA46-D529-4836-A311-F51B2C7AB7AC}" type="presParOf" srcId="{7578F0E7-5DE3-4024-8DF6-0FB9B04D240C}" destId="{6E32D4BA-B0A9-4473-865B-B96F44BA00C0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D3D60E-C9E0-4780-8868-AEB56930AEF6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6F5904-C0A3-4F5F-89FB-CE1FDD68E42C}">
      <dgm:prSet/>
      <dgm:spPr/>
      <dgm:t>
        <a:bodyPr/>
        <a:lstStyle/>
        <a:p>
          <a:pPr rtl="0"/>
          <a:r>
            <a:rPr lang="en-US" dirty="0" smtClean="0"/>
            <a:t>Continuous value/ Linear model:</a:t>
          </a:r>
          <a:endParaRPr lang="en-US" dirty="0"/>
        </a:p>
      </dgm:t>
    </dgm:pt>
    <dgm:pt modelId="{C3150F2D-A3A7-4209-9562-15FD039DEA6B}" type="parTrans" cxnId="{D875FB4D-0A40-4EA8-82DF-937ABC88D6D9}">
      <dgm:prSet/>
      <dgm:spPr/>
      <dgm:t>
        <a:bodyPr/>
        <a:lstStyle/>
        <a:p>
          <a:endParaRPr lang="en-US"/>
        </a:p>
      </dgm:t>
    </dgm:pt>
    <dgm:pt modelId="{5CFFE093-4FEA-4910-823C-BA4BAF14A431}" type="sibTrans" cxnId="{D875FB4D-0A40-4EA8-82DF-937ABC88D6D9}">
      <dgm:prSet/>
      <dgm:spPr/>
      <dgm:t>
        <a:bodyPr/>
        <a:lstStyle/>
        <a:p>
          <a:endParaRPr lang="en-US"/>
        </a:p>
      </dgm:t>
    </dgm:pt>
    <dgm:pt modelId="{1CB563EC-E753-4E36-9935-4BC41CA00FF4}">
      <dgm:prSet/>
      <dgm:spPr/>
      <dgm:t>
        <a:bodyPr/>
        <a:lstStyle/>
        <a:p>
          <a:pPr rtl="0"/>
          <a:r>
            <a:rPr lang="en-US" smtClean="0"/>
            <a:t>MSE/MAE</a:t>
          </a:r>
          <a:endParaRPr lang="en-US"/>
        </a:p>
      </dgm:t>
    </dgm:pt>
    <dgm:pt modelId="{09D9D979-496F-491D-9973-F61B758A7BCB}" type="parTrans" cxnId="{FE58A5D6-0CAF-4375-842E-AC631C9CFB4F}">
      <dgm:prSet/>
      <dgm:spPr/>
      <dgm:t>
        <a:bodyPr/>
        <a:lstStyle/>
        <a:p>
          <a:endParaRPr lang="en-US"/>
        </a:p>
      </dgm:t>
    </dgm:pt>
    <dgm:pt modelId="{6099DC4B-7984-4411-A823-373074F40B94}" type="sibTrans" cxnId="{FE58A5D6-0CAF-4375-842E-AC631C9CFB4F}">
      <dgm:prSet/>
      <dgm:spPr/>
      <dgm:t>
        <a:bodyPr/>
        <a:lstStyle/>
        <a:p>
          <a:endParaRPr lang="en-US"/>
        </a:p>
      </dgm:t>
    </dgm:pt>
    <dgm:pt modelId="{D789CC25-5DF9-4105-88EC-216BE404F16D}">
      <dgm:prSet/>
      <dgm:spPr/>
      <dgm:t>
        <a:bodyPr/>
        <a:lstStyle/>
        <a:p>
          <a:pPr rtl="0"/>
          <a:r>
            <a:rPr lang="en-US" smtClean="0"/>
            <a:t>Classification problem</a:t>
          </a:r>
          <a:endParaRPr lang="en-US"/>
        </a:p>
      </dgm:t>
    </dgm:pt>
    <dgm:pt modelId="{FA9F907D-3524-4CAC-B100-C3E01C89272C}" type="parTrans" cxnId="{F9702957-1A68-44CE-A6D7-C49520D79239}">
      <dgm:prSet/>
      <dgm:spPr/>
      <dgm:t>
        <a:bodyPr/>
        <a:lstStyle/>
        <a:p>
          <a:endParaRPr lang="en-US"/>
        </a:p>
      </dgm:t>
    </dgm:pt>
    <dgm:pt modelId="{63544BE7-49CE-4D89-BCCF-4492C7F10604}" type="sibTrans" cxnId="{F9702957-1A68-44CE-A6D7-C49520D79239}">
      <dgm:prSet/>
      <dgm:spPr/>
      <dgm:t>
        <a:bodyPr/>
        <a:lstStyle/>
        <a:p>
          <a:endParaRPr lang="en-US"/>
        </a:p>
      </dgm:t>
    </dgm:pt>
    <dgm:pt modelId="{B18C0DF4-EF99-40A5-8DCF-F77182F02326}">
      <dgm:prSet/>
      <dgm:spPr/>
      <dgm:t>
        <a:bodyPr/>
        <a:lstStyle/>
        <a:p>
          <a:pPr rtl="0"/>
          <a:r>
            <a:rPr lang="en-US" smtClean="0"/>
            <a:t>CrossEntropyLoss</a:t>
          </a:r>
          <a:endParaRPr lang="en-US"/>
        </a:p>
      </dgm:t>
    </dgm:pt>
    <dgm:pt modelId="{65B36281-78E2-42DD-9DDA-A053BB534064}" type="parTrans" cxnId="{77BD3837-DED6-4165-A53A-44FC66EE605B}">
      <dgm:prSet/>
      <dgm:spPr/>
      <dgm:t>
        <a:bodyPr/>
        <a:lstStyle/>
        <a:p>
          <a:endParaRPr lang="en-US"/>
        </a:p>
      </dgm:t>
    </dgm:pt>
    <dgm:pt modelId="{4BBD2823-2FBA-422F-9A85-4EE59EF2566E}" type="sibTrans" cxnId="{77BD3837-DED6-4165-A53A-44FC66EE605B}">
      <dgm:prSet/>
      <dgm:spPr/>
      <dgm:t>
        <a:bodyPr/>
        <a:lstStyle/>
        <a:p>
          <a:endParaRPr lang="en-US"/>
        </a:p>
      </dgm:t>
    </dgm:pt>
    <dgm:pt modelId="{B5A76D4B-796E-4A14-8193-EA0936FC7F34}" type="pres">
      <dgm:prSet presAssocID="{4DD3D60E-C9E0-4780-8868-AEB56930AEF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7AE572-33F6-4326-A4FC-92F64B0847CA}" type="pres">
      <dgm:prSet presAssocID="{4DD3D60E-C9E0-4780-8868-AEB56930AEF6}" presName="ribbon" presStyleLbl="node1" presStyleIdx="0" presStyleCnt="1"/>
      <dgm:spPr/>
    </dgm:pt>
    <dgm:pt modelId="{4705BB51-A39A-4E81-BAB9-2C27B25BEB1E}" type="pres">
      <dgm:prSet presAssocID="{4DD3D60E-C9E0-4780-8868-AEB56930AEF6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FA3AC-0574-4836-958C-A73E3375B2AC}" type="pres">
      <dgm:prSet presAssocID="{4DD3D60E-C9E0-4780-8868-AEB56930AEF6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D87330-EDF2-4FC7-B2D6-FBD65274B8B3}" type="presOf" srcId="{4DD3D60E-C9E0-4780-8868-AEB56930AEF6}" destId="{B5A76D4B-796E-4A14-8193-EA0936FC7F34}" srcOrd="0" destOrd="0" presId="urn:microsoft.com/office/officeart/2005/8/layout/arrow6"/>
    <dgm:cxn modelId="{BFAA434D-FC69-47F7-BC83-70F71CAC805E}" type="presOf" srcId="{B18C0DF4-EF99-40A5-8DCF-F77182F02326}" destId="{F98FA3AC-0574-4836-958C-A73E3375B2AC}" srcOrd="0" destOrd="1" presId="urn:microsoft.com/office/officeart/2005/8/layout/arrow6"/>
    <dgm:cxn modelId="{9E3E9672-FA8B-410F-9530-72CC62F93F19}" type="presOf" srcId="{DB6F5904-C0A3-4F5F-89FB-CE1FDD68E42C}" destId="{4705BB51-A39A-4E81-BAB9-2C27B25BEB1E}" srcOrd="0" destOrd="0" presId="urn:microsoft.com/office/officeart/2005/8/layout/arrow6"/>
    <dgm:cxn modelId="{FE58A5D6-0CAF-4375-842E-AC631C9CFB4F}" srcId="{DB6F5904-C0A3-4F5F-89FB-CE1FDD68E42C}" destId="{1CB563EC-E753-4E36-9935-4BC41CA00FF4}" srcOrd="0" destOrd="0" parTransId="{09D9D979-496F-491D-9973-F61B758A7BCB}" sibTransId="{6099DC4B-7984-4411-A823-373074F40B94}"/>
    <dgm:cxn modelId="{F9702957-1A68-44CE-A6D7-C49520D79239}" srcId="{4DD3D60E-C9E0-4780-8868-AEB56930AEF6}" destId="{D789CC25-5DF9-4105-88EC-216BE404F16D}" srcOrd="1" destOrd="0" parTransId="{FA9F907D-3524-4CAC-B100-C3E01C89272C}" sibTransId="{63544BE7-49CE-4D89-BCCF-4492C7F10604}"/>
    <dgm:cxn modelId="{E668CB5B-6BB8-4E9B-996C-3809D8092D15}" type="presOf" srcId="{1CB563EC-E753-4E36-9935-4BC41CA00FF4}" destId="{4705BB51-A39A-4E81-BAB9-2C27B25BEB1E}" srcOrd="0" destOrd="1" presId="urn:microsoft.com/office/officeart/2005/8/layout/arrow6"/>
    <dgm:cxn modelId="{39F4C023-2970-441E-82F1-5C72C2F297AA}" type="presOf" srcId="{D789CC25-5DF9-4105-88EC-216BE404F16D}" destId="{F98FA3AC-0574-4836-958C-A73E3375B2AC}" srcOrd="0" destOrd="0" presId="urn:microsoft.com/office/officeart/2005/8/layout/arrow6"/>
    <dgm:cxn modelId="{D875FB4D-0A40-4EA8-82DF-937ABC88D6D9}" srcId="{4DD3D60E-C9E0-4780-8868-AEB56930AEF6}" destId="{DB6F5904-C0A3-4F5F-89FB-CE1FDD68E42C}" srcOrd="0" destOrd="0" parTransId="{C3150F2D-A3A7-4209-9562-15FD039DEA6B}" sibTransId="{5CFFE093-4FEA-4910-823C-BA4BAF14A431}"/>
    <dgm:cxn modelId="{77BD3837-DED6-4165-A53A-44FC66EE605B}" srcId="{D789CC25-5DF9-4105-88EC-216BE404F16D}" destId="{B18C0DF4-EF99-40A5-8DCF-F77182F02326}" srcOrd="0" destOrd="0" parTransId="{65B36281-78E2-42DD-9DDA-A053BB534064}" sibTransId="{4BBD2823-2FBA-422F-9A85-4EE59EF2566E}"/>
    <dgm:cxn modelId="{01ED1A56-331A-4575-A62C-2ECC1ACBDFB8}" type="presParOf" srcId="{B5A76D4B-796E-4A14-8193-EA0936FC7F34}" destId="{687AE572-33F6-4326-A4FC-92F64B0847CA}" srcOrd="0" destOrd="0" presId="urn:microsoft.com/office/officeart/2005/8/layout/arrow6"/>
    <dgm:cxn modelId="{86E9E0E3-9F3A-4612-9F2C-67611257C652}" type="presParOf" srcId="{B5A76D4B-796E-4A14-8193-EA0936FC7F34}" destId="{4705BB51-A39A-4E81-BAB9-2C27B25BEB1E}" srcOrd="1" destOrd="0" presId="urn:microsoft.com/office/officeart/2005/8/layout/arrow6"/>
    <dgm:cxn modelId="{DC4A053C-E42A-4C99-BC40-72A329F07638}" type="presParOf" srcId="{B5A76D4B-796E-4A14-8193-EA0936FC7F34}" destId="{F98FA3AC-0574-4836-958C-A73E3375B2A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27CC51-64F4-401F-9B8B-96E408CD9B4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409A4-92FB-44F1-9A07-528657E2BCDC}">
      <dgm:prSet custT="1"/>
      <dgm:spPr/>
      <dgm:t>
        <a:bodyPr/>
        <a:lstStyle/>
        <a:p>
          <a:pPr rtl="0"/>
          <a:r>
            <a:rPr lang="en-US" sz="1600" smtClean="0"/>
            <a:t>Optimization is how learning algorithms minimize their loss function.</a:t>
          </a:r>
          <a:endParaRPr lang="en-US" sz="1600"/>
        </a:p>
      </dgm:t>
    </dgm:pt>
    <dgm:pt modelId="{FBAD6AFD-7530-4C51-9985-CEB6485C33BB}" type="parTrans" cxnId="{0ABE83E3-FD5A-4B98-842D-670620C0C8E7}">
      <dgm:prSet/>
      <dgm:spPr/>
      <dgm:t>
        <a:bodyPr/>
        <a:lstStyle/>
        <a:p>
          <a:endParaRPr lang="en-US"/>
        </a:p>
      </dgm:t>
    </dgm:pt>
    <dgm:pt modelId="{5C5EF160-D338-4798-B105-32E4C87EB8F8}" type="sibTrans" cxnId="{0ABE83E3-FD5A-4B98-842D-670620C0C8E7}">
      <dgm:prSet/>
      <dgm:spPr/>
      <dgm:t>
        <a:bodyPr/>
        <a:lstStyle/>
        <a:p>
          <a:endParaRPr lang="en-US"/>
        </a:p>
      </dgm:t>
    </dgm:pt>
    <dgm:pt modelId="{230E8FC9-DB66-463D-BD0D-C1137F2235E7}">
      <dgm:prSet custT="1"/>
      <dgm:spPr/>
      <dgm:t>
        <a:bodyPr/>
        <a:lstStyle/>
        <a:p>
          <a:pPr rtl="0"/>
          <a:r>
            <a:rPr lang="en-US" sz="1600" smtClean="0"/>
            <a:t>The loss function represents the difference between predicted and actual values</a:t>
          </a:r>
          <a:endParaRPr lang="en-US" sz="1600"/>
        </a:p>
      </dgm:t>
    </dgm:pt>
    <dgm:pt modelId="{3AED39F5-CDF7-4835-BD4A-B9F11D1864A8}" type="parTrans" cxnId="{133E06F5-3DEF-4BCA-B5C2-A225F0D311F4}">
      <dgm:prSet/>
      <dgm:spPr/>
      <dgm:t>
        <a:bodyPr/>
        <a:lstStyle/>
        <a:p>
          <a:endParaRPr lang="en-US"/>
        </a:p>
      </dgm:t>
    </dgm:pt>
    <dgm:pt modelId="{54DAE5BA-F60B-46BD-B2E4-EB5B3F4A4334}" type="sibTrans" cxnId="{133E06F5-3DEF-4BCA-B5C2-A225F0D311F4}">
      <dgm:prSet/>
      <dgm:spPr/>
      <dgm:t>
        <a:bodyPr/>
        <a:lstStyle/>
        <a:p>
          <a:endParaRPr lang="en-US"/>
        </a:p>
      </dgm:t>
    </dgm:pt>
    <dgm:pt modelId="{FC9FA621-A5D1-4FE3-8F83-F36EF14419F8}">
      <dgm:prSet custT="1"/>
      <dgm:spPr/>
      <dgm:t>
        <a:bodyPr/>
        <a:lstStyle/>
        <a:p>
          <a:pPr rtl="0"/>
          <a:r>
            <a:rPr lang="en-US" sz="1600" dirty="0" smtClean="0"/>
            <a:t>Imagine a person is trying to get down a mountain with a blindfold on. </a:t>
          </a:r>
          <a:endParaRPr lang="en-US" sz="1600" dirty="0"/>
        </a:p>
      </dgm:t>
    </dgm:pt>
    <dgm:pt modelId="{54467059-9338-472E-89F5-BE8A4ABD3783}" type="parTrans" cxnId="{E0680D54-92C8-4AC5-BAC1-72D5CA5027BF}">
      <dgm:prSet/>
      <dgm:spPr/>
      <dgm:t>
        <a:bodyPr/>
        <a:lstStyle/>
        <a:p>
          <a:endParaRPr lang="en-US"/>
        </a:p>
      </dgm:t>
    </dgm:pt>
    <dgm:pt modelId="{780C248C-25CB-44DC-BD5B-1FC7E1C78380}" type="sibTrans" cxnId="{E0680D54-92C8-4AC5-BAC1-72D5CA5027BF}">
      <dgm:prSet/>
      <dgm:spPr/>
      <dgm:t>
        <a:bodyPr/>
        <a:lstStyle/>
        <a:p>
          <a:endParaRPr lang="en-US"/>
        </a:p>
      </dgm:t>
    </dgm:pt>
    <dgm:pt modelId="{91C56BBA-EFCD-4576-B93B-9A23DF69515F}">
      <dgm:prSet custT="1"/>
      <dgm:spPr/>
      <dgm:t>
        <a:bodyPr/>
        <a:lstStyle/>
        <a:p>
          <a:pPr rtl="0"/>
          <a:r>
            <a:rPr lang="en-US" sz="1600" dirty="0" smtClean="0"/>
            <a:t>Eventually, if he keeps taking steps that lead him downwards, he’ll reach the base.</a:t>
          </a:r>
          <a:endParaRPr lang="en-US" sz="1600" dirty="0"/>
        </a:p>
      </dgm:t>
    </dgm:pt>
    <dgm:pt modelId="{6F4A49CB-01FE-4ABB-88F9-D16563C4658A}" type="parTrans" cxnId="{54090446-BC11-4687-A08D-50B878BA2759}">
      <dgm:prSet/>
      <dgm:spPr/>
      <dgm:t>
        <a:bodyPr/>
        <a:lstStyle/>
        <a:p>
          <a:endParaRPr lang="en-US"/>
        </a:p>
      </dgm:t>
    </dgm:pt>
    <dgm:pt modelId="{1FCADDC8-3E02-4DC6-9912-E2342C00711C}" type="sibTrans" cxnId="{54090446-BC11-4687-A08D-50B878BA2759}">
      <dgm:prSet/>
      <dgm:spPr/>
      <dgm:t>
        <a:bodyPr/>
        <a:lstStyle/>
        <a:p>
          <a:endParaRPr lang="en-US"/>
        </a:p>
      </dgm:t>
    </dgm:pt>
    <dgm:pt modelId="{CBCC76CC-B9C7-42E5-862F-1A0BA9729996}">
      <dgm:prSet custT="1"/>
      <dgm:spPr/>
      <dgm:t>
        <a:bodyPr/>
        <a:lstStyle/>
        <a:p>
          <a:pPr rtl="0"/>
          <a:r>
            <a:rPr lang="en-US" sz="1600" dirty="0" smtClean="0"/>
            <a:t>The loss function is the guide to the point, telling the optimizer when it’s moving in the right or wrong direction</a:t>
          </a:r>
          <a:endParaRPr lang="en-US" sz="1600" dirty="0"/>
        </a:p>
      </dgm:t>
    </dgm:pt>
    <dgm:pt modelId="{3591DC12-4108-4668-BC84-93F2E2304684}" type="parTrans" cxnId="{7A90DDF6-12EE-427C-95EA-4EE135F77187}">
      <dgm:prSet/>
      <dgm:spPr/>
      <dgm:t>
        <a:bodyPr/>
        <a:lstStyle/>
        <a:p>
          <a:endParaRPr lang="en-US"/>
        </a:p>
      </dgm:t>
    </dgm:pt>
    <dgm:pt modelId="{5D462A32-641E-4005-9C1C-424508048CE1}" type="sibTrans" cxnId="{7A90DDF6-12EE-427C-95EA-4EE135F77187}">
      <dgm:prSet/>
      <dgm:spPr/>
      <dgm:t>
        <a:bodyPr/>
        <a:lstStyle/>
        <a:p>
          <a:endParaRPr lang="en-US"/>
        </a:p>
      </dgm:t>
    </dgm:pt>
    <dgm:pt modelId="{1F532555-B4A6-4955-A01C-2A27FED1199F}">
      <dgm:prSet custT="1"/>
      <dgm:spPr/>
      <dgm:t>
        <a:bodyPr/>
        <a:lstStyle/>
        <a:p>
          <a:pPr rtl="0"/>
          <a:r>
            <a:rPr lang="en-US" sz="1600" smtClean="0"/>
            <a:t>It’s </a:t>
          </a:r>
          <a:r>
            <a:rPr lang="en-US" sz="1600" dirty="0" smtClean="0"/>
            <a:t>impossible to know which direction to go in, but there’s one thing he can know: if he’s going down or going up. </a:t>
          </a:r>
          <a:endParaRPr lang="en-US" sz="1600" dirty="0"/>
        </a:p>
      </dgm:t>
    </dgm:pt>
    <dgm:pt modelId="{D2488B6A-2E92-47D4-BE1E-FCAFFEF5D4CA}" type="parTrans" cxnId="{D6D00A4F-C3B0-48B0-A672-1B917E5CFF80}">
      <dgm:prSet/>
      <dgm:spPr/>
      <dgm:t>
        <a:bodyPr/>
        <a:lstStyle/>
        <a:p>
          <a:endParaRPr lang="en-US"/>
        </a:p>
      </dgm:t>
    </dgm:pt>
    <dgm:pt modelId="{AD9F8C8A-E6E5-477B-8EA9-657CAC7822FB}" type="sibTrans" cxnId="{D6D00A4F-C3B0-48B0-A672-1B917E5CFF80}">
      <dgm:prSet/>
      <dgm:spPr/>
      <dgm:t>
        <a:bodyPr/>
        <a:lstStyle/>
        <a:p>
          <a:endParaRPr lang="en-US"/>
        </a:p>
      </dgm:t>
    </dgm:pt>
    <dgm:pt modelId="{83E3E1AB-A666-4FF9-AEBB-C4071E2DE999}" type="pres">
      <dgm:prSet presAssocID="{7C27CC51-64F4-401F-9B8B-96E408CD9B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F44E2-A438-4D12-9660-17EAF9761BD0}" type="pres">
      <dgm:prSet presAssocID="{4BB409A4-92FB-44F1-9A07-528657E2BCD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FF86F-E30B-420F-851B-329E3FF13C06}" type="pres">
      <dgm:prSet presAssocID="{5C5EF160-D338-4798-B105-32E4C87EB8F8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0087FC0-1209-4AFC-9B5C-6BDB4A85232E}" type="pres">
      <dgm:prSet presAssocID="{5C5EF160-D338-4798-B105-32E4C87EB8F8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9891F690-F156-4F5B-98DE-CB25455E12C2}" type="pres">
      <dgm:prSet presAssocID="{230E8FC9-DB66-463D-BD0D-C1137F2235E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3A245-8DF8-438F-A555-2F27F3FD630B}" type="pres">
      <dgm:prSet presAssocID="{54DAE5BA-F60B-46BD-B2E4-EB5B3F4A433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BAB0673-FFC7-4A2C-A804-175E1A6FC02A}" type="pres">
      <dgm:prSet presAssocID="{54DAE5BA-F60B-46BD-B2E4-EB5B3F4A4334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F4A7A499-D8D5-49F5-8382-9F73709F73C7}" type="pres">
      <dgm:prSet presAssocID="{FC9FA621-A5D1-4FE3-8F83-F36EF14419F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D8EAD-2361-4FD7-B093-424FFEFB5568}" type="pres">
      <dgm:prSet presAssocID="{780C248C-25CB-44DC-BD5B-1FC7E1C7838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B98D24C-639D-4E57-8E7A-E67CD2294DFE}" type="pres">
      <dgm:prSet presAssocID="{780C248C-25CB-44DC-BD5B-1FC7E1C78380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7CCAEBD1-25E6-4045-87B9-3D67E5C254E2}" type="pres">
      <dgm:prSet presAssocID="{1F532555-B4A6-4955-A01C-2A27FED1199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12BB3-59C3-4607-9F57-8E47355C6BBE}" type="pres">
      <dgm:prSet presAssocID="{AD9F8C8A-E6E5-477B-8EA9-657CAC7822FB}" presName="sibTrans" presStyleLbl="sibTrans1D1" presStyleIdx="3" presStyleCnt="5"/>
      <dgm:spPr/>
      <dgm:t>
        <a:bodyPr/>
        <a:lstStyle/>
        <a:p>
          <a:endParaRPr lang="en-US"/>
        </a:p>
      </dgm:t>
    </dgm:pt>
    <dgm:pt modelId="{110ADC2E-BEF6-4642-9E5E-EF2F279CB0CB}" type="pres">
      <dgm:prSet presAssocID="{AD9F8C8A-E6E5-477B-8EA9-657CAC7822FB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A610124C-6E86-4207-BC2D-AF09F9C8A429}" type="pres">
      <dgm:prSet presAssocID="{91C56BBA-EFCD-4576-B93B-9A23DF69515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3E736-175A-408F-89B8-6554A5CC7804}" type="pres">
      <dgm:prSet presAssocID="{1FCADDC8-3E02-4DC6-9912-E2342C00711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D4388C96-5470-4DFF-BD2F-4242E4B67BA4}" type="pres">
      <dgm:prSet presAssocID="{1FCADDC8-3E02-4DC6-9912-E2342C00711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8CEA90E-BE1B-4036-A30E-ED2FBE77501F}" type="pres">
      <dgm:prSet presAssocID="{CBCC76CC-B9C7-42E5-862F-1A0BA97299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8B0253-517C-4C9D-B485-90E4E9C463AA}" type="presOf" srcId="{1FCADDC8-3E02-4DC6-9912-E2342C00711C}" destId="{D4388C96-5470-4DFF-BD2F-4242E4B67BA4}" srcOrd="1" destOrd="0" presId="urn:microsoft.com/office/officeart/2005/8/layout/bProcess3"/>
    <dgm:cxn modelId="{C1113C5C-7548-4D6C-82F0-1EA358C5679B}" type="presOf" srcId="{54DAE5BA-F60B-46BD-B2E4-EB5B3F4A4334}" destId="{33F3A245-8DF8-438F-A555-2F27F3FD630B}" srcOrd="0" destOrd="0" presId="urn:microsoft.com/office/officeart/2005/8/layout/bProcess3"/>
    <dgm:cxn modelId="{54090446-BC11-4687-A08D-50B878BA2759}" srcId="{7C27CC51-64F4-401F-9B8B-96E408CD9B4A}" destId="{91C56BBA-EFCD-4576-B93B-9A23DF69515F}" srcOrd="4" destOrd="0" parTransId="{6F4A49CB-01FE-4ABB-88F9-D16563C4658A}" sibTransId="{1FCADDC8-3E02-4DC6-9912-E2342C00711C}"/>
    <dgm:cxn modelId="{D2ABB922-50EC-45D6-B323-4E64DF4FCE6E}" type="presOf" srcId="{5C5EF160-D338-4798-B105-32E4C87EB8F8}" destId="{25CFF86F-E30B-420F-851B-329E3FF13C06}" srcOrd="0" destOrd="0" presId="urn:microsoft.com/office/officeart/2005/8/layout/bProcess3"/>
    <dgm:cxn modelId="{06E80B1F-42B2-4BC4-BA45-AAE23EAE3F8D}" type="presOf" srcId="{FC9FA621-A5D1-4FE3-8F83-F36EF14419F8}" destId="{F4A7A499-D8D5-49F5-8382-9F73709F73C7}" srcOrd="0" destOrd="0" presId="urn:microsoft.com/office/officeart/2005/8/layout/bProcess3"/>
    <dgm:cxn modelId="{0E49E901-42AB-45A6-8EEE-9E5E4A445447}" type="presOf" srcId="{5C5EF160-D338-4798-B105-32E4C87EB8F8}" destId="{60087FC0-1209-4AFC-9B5C-6BDB4A85232E}" srcOrd="1" destOrd="0" presId="urn:microsoft.com/office/officeart/2005/8/layout/bProcess3"/>
    <dgm:cxn modelId="{9A7FC22A-D0B0-46E0-9112-8DBD7419F18A}" type="presOf" srcId="{1F532555-B4A6-4955-A01C-2A27FED1199F}" destId="{7CCAEBD1-25E6-4045-87B9-3D67E5C254E2}" srcOrd="0" destOrd="0" presId="urn:microsoft.com/office/officeart/2005/8/layout/bProcess3"/>
    <dgm:cxn modelId="{3B1E1093-0E29-42D9-809B-00A669A346B5}" type="presOf" srcId="{1FCADDC8-3E02-4DC6-9912-E2342C00711C}" destId="{D943E736-175A-408F-89B8-6554A5CC7804}" srcOrd="0" destOrd="0" presId="urn:microsoft.com/office/officeart/2005/8/layout/bProcess3"/>
    <dgm:cxn modelId="{D5EF8DA1-15BA-48C2-83EA-893784159427}" type="presOf" srcId="{AD9F8C8A-E6E5-477B-8EA9-657CAC7822FB}" destId="{1A412BB3-59C3-4607-9F57-8E47355C6BBE}" srcOrd="0" destOrd="0" presId="urn:microsoft.com/office/officeart/2005/8/layout/bProcess3"/>
    <dgm:cxn modelId="{CD521E92-63D8-4A6D-AD7C-4B3A810EE412}" type="presOf" srcId="{91C56BBA-EFCD-4576-B93B-9A23DF69515F}" destId="{A610124C-6E86-4207-BC2D-AF09F9C8A429}" srcOrd="0" destOrd="0" presId="urn:microsoft.com/office/officeart/2005/8/layout/bProcess3"/>
    <dgm:cxn modelId="{CA957DB7-2C41-4AB9-A658-6EE28BFBD33C}" type="presOf" srcId="{230E8FC9-DB66-463D-BD0D-C1137F2235E7}" destId="{9891F690-F156-4F5B-98DE-CB25455E12C2}" srcOrd="0" destOrd="0" presId="urn:microsoft.com/office/officeart/2005/8/layout/bProcess3"/>
    <dgm:cxn modelId="{133E06F5-3DEF-4BCA-B5C2-A225F0D311F4}" srcId="{7C27CC51-64F4-401F-9B8B-96E408CD9B4A}" destId="{230E8FC9-DB66-463D-BD0D-C1137F2235E7}" srcOrd="1" destOrd="0" parTransId="{3AED39F5-CDF7-4835-BD4A-B9F11D1864A8}" sibTransId="{54DAE5BA-F60B-46BD-B2E4-EB5B3F4A4334}"/>
    <dgm:cxn modelId="{E1735BF0-9A6A-4686-8F6D-C7BFD0F40649}" type="presOf" srcId="{CBCC76CC-B9C7-42E5-862F-1A0BA9729996}" destId="{48CEA90E-BE1B-4036-A30E-ED2FBE77501F}" srcOrd="0" destOrd="0" presId="urn:microsoft.com/office/officeart/2005/8/layout/bProcess3"/>
    <dgm:cxn modelId="{0419D58F-35BE-4B88-98AE-CDBDBE39BF6F}" type="presOf" srcId="{54DAE5BA-F60B-46BD-B2E4-EB5B3F4A4334}" destId="{CBAB0673-FFC7-4A2C-A804-175E1A6FC02A}" srcOrd="1" destOrd="0" presId="urn:microsoft.com/office/officeart/2005/8/layout/bProcess3"/>
    <dgm:cxn modelId="{7A90DDF6-12EE-427C-95EA-4EE135F77187}" srcId="{7C27CC51-64F4-401F-9B8B-96E408CD9B4A}" destId="{CBCC76CC-B9C7-42E5-862F-1A0BA9729996}" srcOrd="5" destOrd="0" parTransId="{3591DC12-4108-4668-BC84-93F2E2304684}" sibTransId="{5D462A32-641E-4005-9C1C-424508048CE1}"/>
    <dgm:cxn modelId="{D8B839C1-4058-47A0-96B4-CCEC7DB13A7F}" type="presOf" srcId="{AD9F8C8A-E6E5-477B-8EA9-657CAC7822FB}" destId="{110ADC2E-BEF6-4642-9E5E-EF2F279CB0CB}" srcOrd="1" destOrd="0" presId="urn:microsoft.com/office/officeart/2005/8/layout/bProcess3"/>
    <dgm:cxn modelId="{E57E3228-34B8-4558-9741-43AE0FFBE5F6}" type="presOf" srcId="{780C248C-25CB-44DC-BD5B-1FC7E1C78380}" destId="{CEED8EAD-2361-4FD7-B093-424FFEFB5568}" srcOrd="0" destOrd="0" presId="urn:microsoft.com/office/officeart/2005/8/layout/bProcess3"/>
    <dgm:cxn modelId="{E0680D54-92C8-4AC5-BAC1-72D5CA5027BF}" srcId="{7C27CC51-64F4-401F-9B8B-96E408CD9B4A}" destId="{FC9FA621-A5D1-4FE3-8F83-F36EF14419F8}" srcOrd="2" destOrd="0" parTransId="{54467059-9338-472E-89F5-BE8A4ABD3783}" sibTransId="{780C248C-25CB-44DC-BD5B-1FC7E1C78380}"/>
    <dgm:cxn modelId="{3C967CF6-9A26-458E-9D5F-F496C06E3BCA}" type="presOf" srcId="{780C248C-25CB-44DC-BD5B-1FC7E1C78380}" destId="{9B98D24C-639D-4E57-8E7A-E67CD2294DFE}" srcOrd="1" destOrd="0" presId="urn:microsoft.com/office/officeart/2005/8/layout/bProcess3"/>
    <dgm:cxn modelId="{D5BE73D3-C496-491C-AD6D-AD879BC522AF}" type="presOf" srcId="{4BB409A4-92FB-44F1-9A07-528657E2BCDC}" destId="{216F44E2-A438-4D12-9660-17EAF9761BD0}" srcOrd="0" destOrd="0" presId="urn:microsoft.com/office/officeart/2005/8/layout/bProcess3"/>
    <dgm:cxn modelId="{0ABE83E3-FD5A-4B98-842D-670620C0C8E7}" srcId="{7C27CC51-64F4-401F-9B8B-96E408CD9B4A}" destId="{4BB409A4-92FB-44F1-9A07-528657E2BCDC}" srcOrd="0" destOrd="0" parTransId="{FBAD6AFD-7530-4C51-9985-CEB6485C33BB}" sibTransId="{5C5EF160-D338-4798-B105-32E4C87EB8F8}"/>
    <dgm:cxn modelId="{D6D00A4F-C3B0-48B0-A672-1B917E5CFF80}" srcId="{7C27CC51-64F4-401F-9B8B-96E408CD9B4A}" destId="{1F532555-B4A6-4955-A01C-2A27FED1199F}" srcOrd="3" destOrd="0" parTransId="{D2488B6A-2E92-47D4-BE1E-FCAFFEF5D4CA}" sibTransId="{AD9F8C8A-E6E5-477B-8EA9-657CAC7822FB}"/>
    <dgm:cxn modelId="{35BC2A0D-A40D-4650-B8B1-2595B5AD1BD0}" type="presOf" srcId="{7C27CC51-64F4-401F-9B8B-96E408CD9B4A}" destId="{83E3E1AB-A666-4FF9-AEBB-C4071E2DE999}" srcOrd="0" destOrd="0" presId="urn:microsoft.com/office/officeart/2005/8/layout/bProcess3"/>
    <dgm:cxn modelId="{D4A11385-FF3A-4259-91FE-751F9D7B5B0F}" type="presParOf" srcId="{83E3E1AB-A666-4FF9-AEBB-C4071E2DE999}" destId="{216F44E2-A438-4D12-9660-17EAF9761BD0}" srcOrd="0" destOrd="0" presId="urn:microsoft.com/office/officeart/2005/8/layout/bProcess3"/>
    <dgm:cxn modelId="{72939D52-376F-43F1-9E94-2DA24EE8A85B}" type="presParOf" srcId="{83E3E1AB-A666-4FF9-AEBB-C4071E2DE999}" destId="{25CFF86F-E30B-420F-851B-329E3FF13C06}" srcOrd="1" destOrd="0" presId="urn:microsoft.com/office/officeart/2005/8/layout/bProcess3"/>
    <dgm:cxn modelId="{EE471F5E-BF1A-476D-9379-F7CF5CFC4C56}" type="presParOf" srcId="{25CFF86F-E30B-420F-851B-329E3FF13C06}" destId="{60087FC0-1209-4AFC-9B5C-6BDB4A85232E}" srcOrd="0" destOrd="0" presId="urn:microsoft.com/office/officeart/2005/8/layout/bProcess3"/>
    <dgm:cxn modelId="{DC50162C-38AA-414E-83D8-CCF8F0A88F95}" type="presParOf" srcId="{83E3E1AB-A666-4FF9-AEBB-C4071E2DE999}" destId="{9891F690-F156-4F5B-98DE-CB25455E12C2}" srcOrd="2" destOrd="0" presId="urn:microsoft.com/office/officeart/2005/8/layout/bProcess3"/>
    <dgm:cxn modelId="{C1A64C6B-4E88-470F-ACA2-2E796CFD4274}" type="presParOf" srcId="{83E3E1AB-A666-4FF9-AEBB-C4071E2DE999}" destId="{33F3A245-8DF8-438F-A555-2F27F3FD630B}" srcOrd="3" destOrd="0" presId="urn:microsoft.com/office/officeart/2005/8/layout/bProcess3"/>
    <dgm:cxn modelId="{807CCD87-1303-4DB2-BB96-9333D6E40A83}" type="presParOf" srcId="{33F3A245-8DF8-438F-A555-2F27F3FD630B}" destId="{CBAB0673-FFC7-4A2C-A804-175E1A6FC02A}" srcOrd="0" destOrd="0" presId="urn:microsoft.com/office/officeart/2005/8/layout/bProcess3"/>
    <dgm:cxn modelId="{CE6724C9-7885-43C1-9313-EC31F1A1B2C8}" type="presParOf" srcId="{83E3E1AB-A666-4FF9-AEBB-C4071E2DE999}" destId="{F4A7A499-D8D5-49F5-8382-9F73709F73C7}" srcOrd="4" destOrd="0" presId="urn:microsoft.com/office/officeart/2005/8/layout/bProcess3"/>
    <dgm:cxn modelId="{92453060-0D7C-471A-98F0-2AACDB77AA18}" type="presParOf" srcId="{83E3E1AB-A666-4FF9-AEBB-C4071E2DE999}" destId="{CEED8EAD-2361-4FD7-B093-424FFEFB5568}" srcOrd="5" destOrd="0" presId="urn:microsoft.com/office/officeart/2005/8/layout/bProcess3"/>
    <dgm:cxn modelId="{C252F843-54BD-4D19-A78A-8792010E6F38}" type="presParOf" srcId="{CEED8EAD-2361-4FD7-B093-424FFEFB5568}" destId="{9B98D24C-639D-4E57-8E7A-E67CD2294DFE}" srcOrd="0" destOrd="0" presId="urn:microsoft.com/office/officeart/2005/8/layout/bProcess3"/>
    <dgm:cxn modelId="{16A3F47D-735C-440C-BD81-BDA5AF24D5C0}" type="presParOf" srcId="{83E3E1AB-A666-4FF9-AEBB-C4071E2DE999}" destId="{7CCAEBD1-25E6-4045-87B9-3D67E5C254E2}" srcOrd="6" destOrd="0" presId="urn:microsoft.com/office/officeart/2005/8/layout/bProcess3"/>
    <dgm:cxn modelId="{CB49445F-FBF4-48DC-B0B4-E74D475EA325}" type="presParOf" srcId="{83E3E1AB-A666-4FF9-AEBB-C4071E2DE999}" destId="{1A412BB3-59C3-4607-9F57-8E47355C6BBE}" srcOrd="7" destOrd="0" presId="urn:microsoft.com/office/officeart/2005/8/layout/bProcess3"/>
    <dgm:cxn modelId="{16F8A39A-2D8F-462F-ABF7-3B9667C1A1B1}" type="presParOf" srcId="{1A412BB3-59C3-4607-9F57-8E47355C6BBE}" destId="{110ADC2E-BEF6-4642-9E5E-EF2F279CB0CB}" srcOrd="0" destOrd="0" presId="urn:microsoft.com/office/officeart/2005/8/layout/bProcess3"/>
    <dgm:cxn modelId="{CED0FE55-A377-4E57-8A38-12F849CD0A5E}" type="presParOf" srcId="{83E3E1AB-A666-4FF9-AEBB-C4071E2DE999}" destId="{A610124C-6E86-4207-BC2D-AF09F9C8A429}" srcOrd="8" destOrd="0" presId="urn:microsoft.com/office/officeart/2005/8/layout/bProcess3"/>
    <dgm:cxn modelId="{41206DAF-2979-41E7-B07D-F0D5F54F4E5B}" type="presParOf" srcId="{83E3E1AB-A666-4FF9-AEBB-C4071E2DE999}" destId="{D943E736-175A-408F-89B8-6554A5CC7804}" srcOrd="9" destOrd="0" presId="urn:microsoft.com/office/officeart/2005/8/layout/bProcess3"/>
    <dgm:cxn modelId="{C746B858-AC37-448E-B8F1-D932A23E9DAC}" type="presParOf" srcId="{D943E736-175A-408F-89B8-6554A5CC7804}" destId="{D4388C96-5470-4DFF-BD2F-4242E4B67BA4}" srcOrd="0" destOrd="0" presId="urn:microsoft.com/office/officeart/2005/8/layout/bProcess3"/>
    <dgm:cxn modelId="{ADB640B3-219F-415F-ADE7-FFCE4FD49780}" type="presParOf" srcId="{83E3E1AB-A666-4FF9-AEBB-C4071E2DE999}" destId="{48CEA90E-BE1B-4036-A30E-ED2FBE77501F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6E897E-D374-4D73-8886-BFD03A751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CCF578-71D4-4534-ACFA-4E5F45825AA9}">
      <dgm:prSet/>
      <dgm:spPr/>
      <dgm:t>
        <a:bodyPr/>
        <a:lstStyle/>
        <a:p>
          <a:pPr rtl="0"/>
          <a:r>
            <a:rPr lang="en-US" smtClean="0"/>
            <a:t>One successful iteration of forward and backward prorogation is called as epoch</a:t>
          </a:r>
          <a:endParaRPr lang="en-US"/>
        </a:p>
      </dgm:t>
    </dgm:pt>
    <dgm:pt modelId="{BD6527F1-7A14-47C3-BF84-AF9B52FC01A1}" type="parTrans" cxnId="{58D9D5CA-7710-4185-A8C1-A0686508FB59}">
      <dgm:prSet/>
      <dgm:spPr/>
      <dgm:t>
        <a:bodyPr/>
        <a:lstStyle/>
        <a:p>
          <a:endParaRPr lang="en-US"/>
        </a:p>
      </dgm:t>
    </dgm:pt>
    <dgm:pt modelId="{5273B47C-5BC5-4815-BFE5-5B3492551D1E}" type="sibTrans" cxnId="{58D9D5CA-7710-4185-A8C1-A0686508FB59}">
      <dgm:prSet/>
      <dgm:spPr/>
      <dgm:t>
        <a:bodyPr/>
        <a:lstStyle/>
        <a:p>
          <a:endParaRPr lang="en-US"/>
        </a:p>
      </dgm:t>
    </dgm:pt>
    <dgm:pt modelId="{2331F4D2-B0A6-4F64-A084-9C1527C1BF61}" type="pres">
      <dgm:prSet presAssocID="{D86E897E-D374-4D73-8886-BFD03A751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26650D-9B51-4546-8C16-69C1AA4DCEE3}" type="pres">
      <dgm:prSet presAssocID="{E3CCF578-71D4-4534-ACFA-4E5F45825A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F882BC-121E-4BCF-8D4D-C9328BFFF654}" type="presOf" srcId="{E3CCF578-71D4-4534-ACFA-4E5F45825AA9}" destId="{3B26650D-9B51-4546-8C16-69C1AA4DCEE3}" srcOrd="0" destOrd="0" presId="urn:microsoft.com/office/officeart/2005/8/layout/vList2"/>
    <dgm:cxn modelId="{58D9D5CA-7710-4185-A8C1-A0686508FB59}" srcId="{D86E897E-D374-4D73-8886-BFD03A751D34}" destId="{E3CCF578-71D4-4534-ACFA-4E5F45825AA9}" srcOrd="0" destOrd="0" parTransId="{BD6527F1-7A14-47C3-BF84-AF9B52FC01A1}" sibTransId="{5273B47C-5BC5-4815-BFE5-5B3492551D1E}"/>
    <dgm:cxn modelId="{A1DC89C5-F139-479E-AA0E-5BD10DEAC759}" type="presOf" srcId="{D86E897E-D374-4D73-8886-BFD03A751D34}" destId="{2331F4D2-B0A6-4F64-A084-9C1527C1BF61}" srcOrd="0" destOrd="0" presId="urn:microsoft.com/office/officeart/2005/8/layout/vList2"/>
    <dgm:cxn modelId="{45D85003-D590-4FDF-8B70-250537914B48}" type="presParOf" srcId="{2331F4D2-B0A6-4F64-A084-9C1527C1BF61}" destId="{3B26650D-9B51-4546-8C16-69C1AA4DCE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8C3BF-B927-40D5-BE69-77645466EF23}">
      <dsp:nvSpPr>
        <dsp:cNvPr id="0" name=""/>
        <dsp:cNvSpPr/>
      </dsp:nvSpPr>
      <dsp:spPr>
        <a:xfrm>
          <a:off x="-4019915" y="-617080"/>
          <a:ext cx="4790445" cy="4790445"/>
        </a:xfrm>
        <a:prstGeom prst="blockArc">
          <a:avLst>
            <a:gd name="adj1" fmla="val 18900000"/>
            <a:gd name="adj2" fmla="val 2700000"/>
            <a:gd name="adj3" fmla="val 4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ED787-6DEC-4C90-B865-AE50A8F5F58F}">
      <dsp:nvSpPr>
        <dsp:cNvPr id="0" name=""/>
        <dsp:cNvSpPr/>
      </dsp:nvSpPr>
      <dsp:spPr>
        <a:xfrm>
          <a:off x="495521" y="355628"/>
          <a:ext cx="10740528" cy="71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5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Artificial intelligence can be loosely interpreted to mean incorporating human intelligence to machines</a:t>
          </a:r>
          <a:endParaRPr lang="en-US" sz="2200" kern="1200" dirty="0"/>
        </a:p>
      </dsp:txBody>
      <dsp:txXfrm>
        <a:off x="495521" y="355628"/>
        <a:ext cx="10740528" cy="711256"/>
      </dsp:txXfrm>
    </dsp:sp>
    <dsp:sp modelId="{187B0AA0-60EE-48F8-AA09-C9FBDA00FDF9}">
      <dsp:nvSpPr>
        <dsp:cNvPr id="0" name=""/>
        <dsp:cNvSpPr/>
      </dsp:nvSpPr>
      <dsp:spPr>
        <a:xfrm>
          <a:off x="50985" y="266721"/>
          <a:ext cx="889071" cy="889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B84AD-52BB-4BFD-AA9C-86FB37A0AE82}">
      <dsp:nvSpPr>
        <dsp:cNvPr id="0" name=""/>
        <dsp:cNvSpPr/>
      </dsp:nvSpPr>
      <dsp:spPr>
        <a:xfrm>
          <a:off x="754063" y="1422513"/>
          <a:ext cx="10481986" cy="71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5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Sometimes called machine intelligence, is intelligence demonstrated by machines</a:t>
          </a:r>
        </a:p>
      </dsp:txBody>
      <dsp:txXfrm>
        <a:off x="754063" y="1422513"/>
        <a:ext cx="10481986" cy="711256"/>
      </dsp:txXfrm>
    </dsp:sp>
    <dsp:sp modelId="{938CB217-59BD-47F5-ADC5-F888911224C5}">
      <dsp:nvSpPr>
        <dsp:cNvPr id="0" name=""/>
        <dsp:cNvSpPr/>
      </dsp:nvSpPr>
      <dsp:spPr>
        <a:xfrm>
          <a:off x="309527" y="1333606"/>
          <a:ext cx="889071" cy="889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ECEED-E6B7-4778-97BB-4C1BCD7EA945}">
      <dsp:nvSpPr>
        <dsp:cNvPr id="0" name=""/>
        <dsp:cNvSpPr/>
      </dsp:nvSpPr>
      <dsp:spPr>
        <a:xfrm>
          <a:off x="495521" y="2489398"/>
          <a:ext cx="10740528" cy="71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5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Computers that mimic "cognitive" functions that humans associate with the human mind, such as "learning" and "problem solving"</a:t>
          </a:r>
          <a:endParaRPr lang="en-US" sz="2200" kern="1200" dirty="0" smtClean="0"/>
        </a:p>
      </dsp:txBody>
      <dsp:txXfrm>
        <a:off x="495521" y="2489398"/>
        <a:ext cx="10740528" cy="711256"/>
      </dsp:txXfrm>
    </dsp:sp>
    <dsp:sp modelId="{B496132D-4F65-4849-B5F4-B0FF48152E89}">
      <dsp:nvSpPr>
        <dsp:cNvPr id="0" name=""/>
        <dsp:cNvSpPr/>
      </dsp:nvSpPr>
      <dsp:spPr>
        <a:xfrm>
          <a:off x="50985" y="2400491"/>
          <a:ext cx="889071" cy="889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BDD9F-A456-4FD7-BB70-8F2113709654}">
      <dsp:nvSpPr>
        <dsp:cNvPr id="0" name=""/>
        <dsp:cNvSpPr/>
      </dsp:nvSpPr>
      <dsp:spPr>
        <a:xfrm>
          <a:off x="0" y="3091943"/>
          <a:ext cx="11181907" cy="1014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It is a method of training algorithms such that they can learn how to make decisions.</a:t>
          </a:r>
          <a:endParaRPr lang="en-US" sz="2000" kern="1200" dirty="0"/>
        </a:p>
      </dsp:txBody>
      <dsp:txXfrm>
        <a:off x="0" y="3091943"/>
        <a:ext cx="11181907" cy="548016"/>
      </dsp:txXfrm>
    </dsp:sp>
    <dsp:sp modelId="{E24205CD-D949-4517-A58E-217E4A6C11CE}">
      <dsp:nvSpPr>
        <dsp:cNvPr id="0" name=""/>
        <dsp:cNvSpPr/>
      </dsp:nvSpPr>
      <dsp:spPr>
        <a:xfrm>
          <a:off x="0" y="3619663"/>
          <a:ext cx="5590953" cy="466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Supervised Learning</a:t>
          </a:r>
          <a:endParaRPr lang="en-US" sz="2900" kern="1200" dirty="0"/>
        </a:p>
      </dsp:txBody>
      <dsp:txXfrm>
        <a:off x="0" y="3619663"/>
        <a:ext cx="5590953" cy="466828"/>
      </dsp:txXfrm>
    </dsp:sp>
    <dsp:sp modelId="{0A4C8BF5-7B97-402B-B3D2-5C3D903E9822}">
      <dsp:nvSpPr>
        <dsp:cNvPr id="0" name=""/>
        <dsp:cNvSpPr/>
      </dsp:nvSpPr>
      <dsp:spPr>
        <a:xfrm>
          <a:off x="5590953" y="3619663"/>
          <a:ext cx="5590953" cy="466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Unsupervised Learning </a:t>
          </a:r>
          <a:endParaRPr lang="en-US" sz="2900" kern="1200" dirty="0"/>
        </a:p>
      </dsp:txBody>
      <dsp:txXfrm>
        <a:off x="5590953" y="3619663"/>
        <a:ext cx="5590953" cy="466828"/>
      </dsp:txXfrm>
    </dsp:sp>
    <dsp:sp modelId="{512C223E-E348-4D52-BECD-8E9D7B526562}">
      <dsp:nvSpPr>
        <dsp:cNvPr id="0" name=""/>
        <dsp:cNvSpPr/>
      </dsp:nvSpPr>
      <dsp:spPr>
        <a:xfrm rot="10800000">
          <a:off x="0" y="1546334"/>
          <a:ext cx="11181907" cy="156083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ML is a subset of artificial intelligence; in fact, it’s simply a technique for realizing AI</a:t>
          </a:r>
          <a:endParaRPr lang="en-US" sz="2000" kern="1200" dirty="0" smtClean="0"/>
        </a:p>
      </dsp:txBody>
      <dsp:txXfrm rot="10800000">
        <a:off x="0" y="1546334"/>
        <a:ext cx="11181907" cy="1014181"/>
      </dsp:txXfrm>
    </dsp:sp>
    <dsp:sp modelId="{E7687266-9BE5-4B4A-BBCD-1FDDC22087F4}">
      <dsp:nvSpPr>
        <dsp:cNvPr id="0" name=""/>
        <dsp:cNvSpPr/>
      </dsp:nvSpPr>
      <dsp:spPr>
        <a:xfrm rot="10800000">
          <a:off x="0" y="726"/>
          <a:ext cx="11181907" cy="156083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Machine learning is an application of artificial intelligence (AI) that provides systems the ability to automatically learn and improve from experience without being explicitly programmed</a:t>
          </a:r>
          <a:endParaRPr lang="en-US" sz="2000" kern="1200" dirty="0"/>
        </a:p>
      </dsp:txBody>
      <dsp:txXfrm rot="10800000">
        <a:off x="0" y="726"/>
        <a:ext cx="11181907" cy="1014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15D63-A27A-4DCD-8163-F8A3C8153E85}">
      <dsp:nvSpPr>
        <dsp:cNvPr id="0" name=""/>
        <dsp:cNvSpPr/>
      </dsp:nvSpPr>
      <dsp:spPr>
        <a:xfrm>
          <a:off x="0" y="151877"/>
          <a:ext cx="6753748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Deep Learning is a subfield of machine learning concerned with algorithms</a:t>
          </a:r>
          <a:endParaRPr lang="en-US" sz="2200" kern="1200"/>
        </a:p>
      </dsp:txBody>
      <dsp:txXfrm>
        <a:off x="41465" y="193342"/>
        <a:ext cx="6670818" cy="766490"/>
      </dsp:txXfrm>
    </dsp:sp>
    <dsp:sp modelId="{A7F77908-A5C4-43ED-AECB-DD8C97FB4E10}">
      <dsp:nvSpPr>
        <dsp:cNvPr id="0" name=""/>
        <dsp:cNvSpPr/>
      </dsp:nvSpPr>
      <dsp:spPr>
        <a:xfrm>
          <a:off x="0" y="1064657"/>
          <a:ext cx="6753748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Inspired by the structure and function of the neurons in brain called Artificial Neural Networks (ANN).</a:t>
          </a:r>
          <a:endParaRPr lang="en-US" sz="2200" kern="1200"/>
        </a:p>
      </dsp:txBody>
      <dsp:txXfrm>
        <a:off x="41465" y="1106122"/>
        <a:ext cx="6670818" cy="766490"/>
      </dsp:txXfrm>
    </dsp:sp>
    <dsp:sp modelId="{D3E6510B-0AFF-4130-A964-FA751DC54175}">
      <dsp:nvSpPr>
        <dsp:cNvPr id="0" name=""/>
        <dsp:cNvSpPr/>
      </dsp:nvSpPr>
      <dsp:spPr>
        <a:xfrm>
          <a:off x="0" y="1977437"/>
          <a:ext cx="6753748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Deep Learning algorithm takes longer time to train due to large number of parameters</a:t>
          </a:r>
          <a:endParaRPr lang="en-US" sz="2200" kern="1200" dirty="0"/>
        </a:p>
      </dsp:txBody>
      <dsp:txXfrm>
        <a:off x="41465" y="2018902"/>
        <a:ext cx="6670818" cy="766490"/>
      </dsp:txXfrm>
    </dsp:sp>
    <dsp:sp modelId="{520F9D4C-2E69-43EB-B34E-F45043D7A11F}">
      <dsp:nvSpPr>
        <dsp:cNvPr id="0" name=""/>
        <dsp:cNvSpPr/>
      </dsp:nvSpPr>
      <dsp:spPr>
        <a:xfrm>
          <a:off x="0" y="2890217"/>
          <a:ext cx="6753748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Interpretability - it gives quite excellent and is near human performance, does not reveal why</a:t>
          </a:r>
          <a:endParaRPr lang="en-US" sz="2200" kern="1200" dirty="0"/>
        </a:p>
      </dsp:txBody>
      <dsp:txXfrm>
        <a:off x="41465" y="2931682"/>
        <a:ext cx="6670818" cy="766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35455-9EDE-431D-BFCA-0C31D6BB5CA7}">
      <dsp:nvSpPr>
        <dsp:cNvPr id="0" name=""/>
        <dsp:cNvSpPr/>
      </dsp:nvSpPr>
      <dsp:spPr>
        <a:xfrm>
          <a:off x="0" y="303048"/>
          <a:ext cx="110103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6EDD3-1B66-41E0-97B7-D551F80191F7}">
      <dsp:nvSpPr>
        <dsp:cNvPr id="0" name=""/>
        <dsp:cNvSpPr/>
      </dsp:nvSpPr>
      <dsp:spPr>
        <a:xfrm>
          <a:off x="550515" y="22608"/>
          <a:ext cx="1033029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15" tIns="0" rIns="29131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There is activation function in all hidden layers and output layers</a:t>
          </a:r>
          <a:endParaRPr lang="en-US" sz="1800" kern="1200" dirty="0"/>
        </a:p>
      </dsp:txBody>
      <dsp:txXfrm>
        <a:off x="577895" y="49988"/>
        <a:ext cx="10275535" cy="506120"/>
      </dsp:txXfrm>
    </dsp:sp>
    <dsp:sp modelId="{C7378D88-BA2C-4077-BFBE-41883B20485D}">
      <dsp:nvSpPr>
        <dsp:cNvPr id="0" name=""/>
        <dsp:cNvSpPr/>
      </dsp:nvSpPr>
      <dsp:spPr>
        <a:xfrm>
          <a:off x="0" y="1164888"/>
          <a:ext cx="110103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3F20C-4AE2-455E-ACE6-E398841CFB92}">
      <dsp:nvSpPr>
        <dsp:cNvPr id="0" name=""/>
        <dsp:cNvSpPr/>
      </dsp:nvSpPr>
      <dsp:spPr>
        <a:xfrm>
          <a:off x="550515" y="884448"/>
          <a:ext cx="1033029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15" tIns="0" rIns="29131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 can choose the type of activation function that we want in the hidden layer as well as at the output layer of the network</a:t>
          </a:r>
          <a:endParaRPr lang="en-US" sz="1800" kern="1200" dirty="0"/>
        </a:p>
      </dsp:txBody>
      <dsp:txXfrm>
        <a:off x="577895" y="911828"/>
        <a:ext cx="10275535" cy="506120"/>
      </dsp:txXfrm>
    </dsp:sp>
    <dsp:sp modelId="{430E17DF-71F8-4CEE-8507-5E0DA99F3A7A}">
      <dsp:nvSpPr>
        <dsp:cNvPr id="0" name=""/>
        <dsp:cNvSpPr/>
      </dsp:nvSpPr>
      <dsp:spPr>
        <a:xfrm>
          <a:off x="0" y="2026728"/>
          <a:ext cx="110103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24BA-B544-4417-AD60-4AD302DE50A0}">
      <dsp:nvSpPr>
        <dsp:cNvPr id="0" name=""/>
        <dsp:cNvSpPr/>
      </dsp:nvSpPr>
      <dsp:spPr>
        <a:xfrm>
          <a:off x="550515" y="1746288"/>
          <a:ext cx="1033029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15" tIns="0" rIns="29131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Activation function decides, whether a neuron should be activated or not by calculating weighted sum and further adding bias with it.</a:t>
          </a:r>
          <a:endParaRPr lang="en-US" sz="1800" kern="1200" dirty="0"/>
        </a:p>
      </dsp:txBody>
      <dsp:txXfrm>
        <a:off x="577895" y="1773668"/>
        <a:ext cx="10275535" cy="506120"/>
      </dsp:txXfrm>
    </dsp:sp>
    <dsp:sp modelId="{08C41F83-9D0F-4ED1-8679-41AF97CAAE67}">
      <dsp:nvSpPr>
        <dsp:cNvPr id="0" name=""/>
        <dsp:cNvSpPr/>
      </dsp:nvSpPr>
      <dsp:spPr>
        <a:xfrm>
          <a:off x="0" y="2888568"/>
          <a:ext cx="110103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97B20-98A5-4525-BCDA-69FD7973091A}">
      <dsp:nvSpPr>
        <dsp:cNvPr id="0" name=""/>
        <dsp:cNvSpPr/>
      </dsp:nvSpPr>
      <dsp:spPr>
        <a:xfrm>
          <a:off x="550515" y="2608128"/>
          <a:ext cx="1033029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15" tIns="0" rIns="29131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purpose of the activation function is to introduce non-linearity into the output of a neuron</a:t>
          </a:r>
          <a:endParaRPr lang="en-US" sz="1800" kern="1200" dirty="0"/>
        </a:p>
      </dsp:txBody>
      <dsp:txXfrm>
        <a:off x="577895" y="2635508"/>
        <a:ext cx="10275535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71516-AC8B-4C29-AEA6-470336B32707}">
      <dsp:nvSpPr>
        <dsp:cNvPr id="0" name=""/>
        <dsp:cNvSpPr/>
      </dsp:nvSpPr>
      <dsp:spPr>
        <a:xfrm>
          <a:off x="0" y="0"/>
          <a:ext cx="1645636" cy="16456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E922D-9137-4DF5-836F-793DA4B62471}">
      <dsp:nvSpPr>
        <dsp:cNvPr id="0" name=""/>
        <dsp:cNvSpPr/>
      </dsp:nvSpPr>
      <dsp:spPr>
        <a:xfrm>
          <a:off x="822818" y="0"/>
          <a:ext cx="10149982" cy="16456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 the name suggests, the input data is fed in the forward direction through the network. </a:t>
          </a:r>
          <a:endParaRPr lang="en-US" sz="2100" kern="1200" dirty="0"/>
        </a:p>
      </dsp:txBody>
      <dsp:txXfrm>
        <a:off x="822818" y="0"/>
        <a:ext cx="10149982" cy="781677"/>
      </dsp:txXfrm>
    </dsp:sp>
    <dsp:sp modelId="{1F3ACF29-0414-456F-A66A-C46A6A4CA2CB}">
      <dsp:nvSpPr>
        <dsp:cNvPr id="0" name=""/>
        <dsp:cNvSpPr/>
      </dsp:nvSpPr>
      <dsp:spPr>
        <a:xfrm>
          <a:off x="431979" y="781677"/>
          <a:ext cx="781677" cy="7816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6D787-BBE2-494F-8198-9B6EFCD882A4}">
      <dsp:nvSpPr>
        <dsp:cNvPr id="0" name=""/>
        <dsp:cNvSpPr/>
      </dsp:nvSpPr>
      <dsp:spPr>
        <a:xfrm>
          <a:off x="822818" y="781677"/>
          <a:ext cx="10149982" cy="7816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Each hidden layer accepts the input data, processes it as per the activation function and passes to the successive layer.</a:t>
          </a:r>
          <a:endParaRPr lang="en-US" sz="2100" kern="1200" dirty="0"/>
        </a:p>
      </dsp:txBody>
      <dsp:txXfrm>
        <a:off x="822818" y="781677"/>
        <a:ext cx="10149982" cy="7816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31226-0013-4B00-8398-31D0AAA84685}">
      <dsp:nvSpPr>
        <dsp:cNvPr id="0" name=""/>
        <dsp:cNvSpPr/>
      </dsp:nvSpPr>
      <dsp:spPr>
        <a:xfrm>
          <a:off x="0" y="0"/>
          <a:ext cx="1733107" cy="173310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EB63D-9FB8-422B-A64C-A5F263E3F669}">
      <dsp:nvSpPr>
        <dsp:cNvPr id="0" name=""/>
        <dsp:cNvSpPr/>
      </dsp:nvSpPr>
      <dsp:spPr>
        <a:xfrm>
          <a:off x="866553" y="0"/>
          <a:ext cx="10106246" cy="1733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It minimizes the error as it </a:t>
          </a:r>
          <a:r>
            <a:rPr lang="en-US" sz="2300" kern="1200" dirty="0" smtClean="0"/>
            <a:t>acts as </a:t>
          </a:r>
          <a:r>
            <a:rPr lang="en-US" sz="2300" kern="1200" dirty="0" smtClean="0"/>
            <a:t>a feedback loop</a:t>
          </a:r>
          <a:endParaRPr lang="en-US" sz="2300" kern="1200" dirty="0"/>
        </a:p>
      </dsp:txBody>
      <dsp:txXfrm>
        <a:off x="866553" y="0"/>
        <a:ext cx="10106246" cy="823225"/>
      </dsp:txXfrm>
    </dsp:sp>
    <dsp:sp modelId="{F9A1D7C3-5C02-4DF0-A78E-2E89FD4F5804}">
      <dsp:nvSpPr>
        <dsp:cNvPr id="0" name=""/>
        <dsp:cNvSpPr/>
      </dsp:nvSpPr>
      <dsp:spPr>
        <a:xfrm>
          <a:off x="454940" y="823225"/>
          <a:ext cx="823225" cy="8232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6C565-476C-40B0-87C9-B53729A5A491}">
      <dsp:nvSpPr>
        <dsp:cNvPr id="0" name=""/>
        <dsp:cNvSpPr/>
      </dsp:nvSpPr>
      <dsp:spPr>
        <a:xfrm>
          <a:off x="866553" y="823225"/>
          <a:ext cx="10106246" cy="82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Using Forward Propagation, we compute the final prediction based on test data. And then use Back propagation, </a:t>
          </a:r>
          <a:r>
            <a:rPr lang="en-US" sz="2300" kern="1200" dirty="0" smtClean="0"/>
            <a:t>then </a:t>
          </a:r>
          <a:r>
            <a:rPr lang="en-US" sz="2300" kern="1200" dirty="0" smtClean="0"/>
            <a:t>compute the error at </a:t>
          </a:r>
          <a:r>
            <a:rPr lang="en-US" sz="2300" kern="1200" dirty="0" smtClean="0"/>
            <a:t>each layer.</a:t>
          </a:r>
          <a:endParaRPr lang="en-US" sz="2300" kern="1200" dirty="0"/>
        </a:p>
      </dsp:txBody>
      <dsp:txXfrm>
        <a:off x="866553" y="823225"/>
        <a:ext cx="10106246" cy="8232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AE572-33F6-4326-A4FC-92F64B0847CA}">
      <dsp:nvSpPr>
        <dsp:cNvPr id="0" name=""/>
        <dsp:cNvSpPr/>
      </dsp:nvSpPr>
      <dsp:spPr>
        <a:xfrm>
          <a:off x="1446028" y="0"/>
          <a:ext cx="8080742" cy="323229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BB51-A39A-4E81-BAB9-2C27B25BEB1E}">
      <dsp:nvSpPr>
        <dsp:cNvPr id="0" name=""/>
        <dsp:cNvSpPr/>
      </dsp:nvSpPr>
      <dsp:spPr>
        <a:xfrm>
          <a:off x="2415717" y="565651"/>
          <a:ext cx="2666645" cy="158382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456" rIns="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Continuous value/ Linear model: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MSE/MAE</a:t>
          </a:r>
          <a:endParaRPr lang="en-US" sz="2000" kern="1200"/>
        </a:p>
      </dsp:txBody>
      <dsp:txXfrm>
        <a:off x="2415717" y="565651"/>
        <a:ext cx="2666645" cy="1583825"/>
      </dsp:txXfrm>
    </dsp:sp>
    <dsp:sp modelId="{F98FA3AC-0574-4836-958C-A73E3375B2AC}">
      <dsp:nvSpPr>
        <dsp:cNvPr id="0" name=""/>
        <dsp:cNvSpPr/>
      </dsp:nvSpPr>
      <dsp:spPr>
        <a:xfrm>
          <a:off x="5486400" y="1082819"/>
          <a:ext cx="3151489" cy="158382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456" rIns="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Classification problem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CrossEntropyLoss</a:t>
          </a:r>
          <a:endParaRPr lang="en-US" sz="2000" kern="1200"/>
        </a:p>
      </dsp:txBody>
      <dsp:txXfrm>
        <a:off x="5486400" y="1082819"/>
        <a:ext cx="3151489" cy="15838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FF86F-E30B-420F-851B-329E3FF13C06}">
      <dsp:nvSpPr>
        <dsp:cNvPr id="0" name=""/>
        <dsp:cNvSpPr/>
      </dsp:nvSpPr>
      <dsp:spPr>
        <a:xfrm>
          <a:off x="3720977" y="750370"/>
          <a:ext cx="579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5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5497" y="793039"/>
        <a:ext cx="30507" cy="6101"/>
      </dsp:txXfrm>
    </dsp:sp>
    <dsp:sp modelId="{216F44E2-A438-4D12-9660-17EAF9761BD0}">
      <dsp:nvSpPr>
        <dsp:cNvPr id="0" name=""/>
        <dsp:cNvSpPr/>
      </dsp:nvSpPr>
      <dsp:spPr>
        <a:xfrm>
          <a:off x="1069966" y="247"/>
          <a:ext cx="2652810" cy="159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Optimization is how learning algorithms minimize their loss function.</a:t>
          </a:r>
          <a:endParaRPr lang="en-US" sz="1600" kern="1200"/>
        </a:p>
      </dsp:txBody>
      <dsp:txXfrm>
        <a:off x="1069966" y="247"/>
        <a:ext cx="2652810" cy="1591686"/>
      </dsp:txXfrm>
    </dsp:sp>
    <dsp:sp modelId="{33F3A245-8DF8-438F-A555-2F27F3FD630B}">
      <dsp:nvSpPr>
        <dsp:cNvPr id="0" name=""/>
        <dsp:cNvSpPr/>
      </dsp:nvSpPr>
      <dsp:spPr>
        <a:xfrm>
          <a:off x="6983934" y="750370"/>
          <a:ext cx="579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5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58454" y="793039"/>
        <a:ext cx="30507" cy="6101"/>
      </dsp:txXfrm>
    </dsp:sp>
    <dsp:sp modelId="{9891F690-F156-4F5B-98DE-CB25455E12C2}">
      <dsp:nvSpPr>
        <dsp:cNvPr id="0" name=""/>
        <dsp:cNvSpPr/>
      </dsp:nvSpPr>
      <dsp:spPr>
        <a:xfrm>
          <a:off x="4332924" y="247"/>
          <a:ext cx="2652810" cy="159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The loss function represents the difference between predicted and actual values</a:t>
          </a:r>
          <a:endParaRPr lang="en-US" sz="1600" kern="1200"/>
        </a:p>
      </dsp:txBody>
      <dsp:txXfrm>
        <a:off x="4332924" y="247"/>
        <a:ext cx="2652810" cy="1591686"/>
      </dsp:txXfrm>
    </dsp:sp>
    <dsp:sp modelId="{CEED8EAD-2361-4FD7-B093-424FFEFB5568}">
      <dsp:nvSpPr>
        <dsp:cNvPr id="0" name=""/>
        <dsp:cNvSpPr/>
      </dsp:nvSpPr>
      <dsp:spPr>
        <a:xfrm>
          <a:off x="2396372" y="1590133"/>
          <a:ext cx="6525914" cy="579546"/>
        </a:xfrm>
        <a:custGeom>
          <a:avLst/>
          <a:gdLst/>
          <a:ahLst/>
          <a:cxnLst/>
          <a:rect l="0" t="0" r="0" b="0"/>
          <a:pathLst>
            <a:path>
              <a:moveTo>
                <a:pt x="6525914" y="0"/>
              </a:moveTo>
              <a:lnTo>
                <a:pt x="6525914" y="306873"/>
              </a:lnTo>
              <a:lnTo>
                <a:pt x="0" y="306873"/>
              </a:lnTo>
              <a:lnTo>
                <a:pt x="0" y="57954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95470" y="1876856"/>
        <a:ext cx="327718" cy="6101"/>
      </dsp:txXfrm>
    </dsp:sp>
    <dsp:sp modelId="{F4A7A499-D8D5-49F5-8382-9F73709F73C7}">
      <dsp:nvSpPr>
        <dsp:cNvPr id="0" name=""/>
        <dsp:cNvSpPr/>
      </dsp:nvSpPr>
      <dsp:spPr>
        <a:xfrm>
          <a:off x="7595881" y="247"/>
          <a:ext cx="2652810" cy="159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Imagine a person is trying to get down a mountain with a blindfold on. </a:t>
          </a:r>
          <a:endParaRPr lang="en-US" sz="1600" kern="1200" dirty="0"/>
        </a:p>
      </dsp:txBody>
      <dsp:txXfrm>
        <a:off x="7595881" y="247"/>
        <a:ext cx="2652810" cy="1591686"/>
      </dsp:txXfrm>
    </dsp:sp>
    <dsp:sp modelId="{1A412BB3-59C3-4607-9F57-8E47355C6BBE}">
      <dsp:nvSpPr>
        <dsp:cNvPr id="0" name=""/>
        <dsp:cNvSpPr/>
      </dsp:nvSpPr>
      <dsp:spPr>
        <a:xfrm>
          <a:off x="3720977" y="2952203"/>
          <a:ext cx="579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5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5497" y="2994872"/>
        <a:ext cx="30507" cy="6101"/>
      </dsp:txXfrm>
    </dsp:sp>
    <dsp:sp modelId="{7CCAEBD1-25E6-4045-87B9-3D67E5C254E2}">
      <dsp:nvSpPr>
        <dsp:cNvPr id="0" name=""/>
        <dsp:cNvSpPr/>
      </dsp:nvSpPr>
      <dsp:spPr>
        <a:xfrm>
          <a:off x="1069966" y="2202080"/>
          <a:ext cx="2652810" cy="159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It’s </a:t>
          </a:r>
          <a:r>
            <a:rPr lang="en-US" sz="1600" kern="1200" dirty="0" smtClean="0"/>
            <a:t>impossible to know which direction to go in, but there’s one thing he can know: if he’s going down or going up. </a:t>
          </a:r>
          <a:endParaRPr lang="en-US" sz="1600" kern="1200" dirty="0"/>
        </a:p>
      </dsp:txBody>
      <dsp:txXfrm>
        <a:off x="1069966" y="2202080"/>
        <a:ext cx="2652810" cy="1591686"/>
      </dsp:txXfrm>
    </dsp:sp>
    <dsp:sp modelId="{D943E736-175A-408F-89B8-6554A5CC7804}">
      <dsp:nvSpPr>
        <dsp:cNvPr id="0" name=""/>
        <dsp:cNvSpPr/>
      </dsp:nvSpPr>
      <dsp:spPr>
        <a:xfrm>
          <a:off x="6983934" y="2952203"/>
          <a:ext cx="579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5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58454" y="2994872"/>
        <a:ext cx="30507" cy="6101"/>
      </dsp:txXfrm>
    </dsp:sp>
    <dsp:sp modelId="{A610124C-6E86-4207-BC2D-AF09F9C8A429}">
      <dsp:nvSpPr>
        <dsp:cNvPr id="0" name=""/>
        <dsp:cNvSpPr/>
      </dsp:nvSpPr>
      <dsp:spPr>
        <a:xfrm>
          <a:off x="4332924" y="2202080"/>
          <a:ext cx="2652810" cy="159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Eventually, if he keeps taking steps that lead him downwards, he’ll reach the base.</a:t>
          </a:r>
          <a:endParaRPr lang="en-US" sz="1600" kern="1200" dirty="0"/>
        </a:p>
      </dsp:txBody>
      <dsp:txXfrm>
        <a:off x="4332924" y="2202080"/>
        <a:ext cx="2652810" cy="1591686"/>
      </dsp:txXfrm>
    </dsp:sp>
    <dsp:sp modelId="{48CEA90E-BE1B-4036-A30E-ED2FBE77501F}">
      <dsp:nvSpPr>
        <dsp:cNvPr id="0" name=""/>
        <dsp:cNvSpPr/>
      </dsp:nvSpPr>
      <dsp:spPr>
        <a:xfrm>
          <a:off x="7595881" y="2202080"/>
          <a:ext cx="2652810" cy="159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loss function is the guide to the point, telling the optimizer when it’s moving in the right or wrong direction</a:t>
          </a:r>
          <a:endParaRPr lang="en-US" sz="1600" kern="1200" dirty="0"/>
        </a:p>
      </dsp:txBody>
      <dsp:txXfrm>
        <a:off x="7595881" y="2202080"/>
        <a:ext cx="2652810" cy="15916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6650D-9B51-4546-8C16-69C1AA4DCEE3}">
      <dsp:nvSpPr>
        <dsp:cNvPr id="0" name=""/>
        <dsp:cNvSpPr/>
      </dsp:nvSpPr>
      <dsp:spPr>
        <a:xfrm>
          <a:off x="0" y="19157"/>
          <a:ext cx="109728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One successful iteration of forward and backward prorogation is called as epoch</a:t>
          </a:r>
          <a:endParaRPr lang="en-US" sz="2300" kern="1200"/>
        </a:p>
      </dsp:txBody>
      <dsp:txXfrm>
        <a:off x="26273" y="45430"/>
        <a:ext cx="1092025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5A2C-1122-482F-930D-46C7FA6899C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218F2-94B7-4E4F-AC6C-BD268F4B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2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18F2-94B7-4E4F-AC6C-BD268F4B2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18F2-94B7-4E4F-AC6C-BD268F4B2B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18F2-94B7-4E4F-AC6C-BD268F4B2B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18F2-94B7-4E4F-AC6C-BD268F4B2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78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2466977"/>
            <a:ext cx="12192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77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Limit this to just two lines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- Limit it to just one line only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© Mindtree limited 2014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832105"/>
            <a:ext cx="3263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2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0" y="1371601"/>
            <a:ext cx="2634567" cy="16373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39"/>
            <a:ext cx="163737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1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Colors to be used in the presentation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- 167.25.48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- 227.114.34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- 199.210.138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– 0.102.161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- 77.79.83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- 131.0.81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Guidelines available at </a:t>
            </a:r>
          </a:p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PeopleHub &gt; Microsites &gt;Marketing Hub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3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lin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85" y="211137"/>
            <a:ext cx="10972800" cy="639763"/>
          </a:xfrm>
        </p:spPr>
        <p:txBody>
          <a:bodyPr>
            <a:normAutofit/>
          </a:bodyPr>
          <a:lstStyle>
            <a:lvl1pPr marL="0" indent="0">
              <a:defRPr sz="2667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952500"/>
            <a:ext cx="10972800" cy="1820563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120"/>
              </a:spcBef>
              <a:defRPr sz="2133"/>
            </a:lvl1pPr>
            <a:lvl2pPr>
              <a:lnSpc>
                <a:spcPct val="120000"/>
              </a:lnSpc>
              <a:spcBef>
                <a:spcPts val="1120"/>
              </a:spcBef>
              <a:defRPr sz="1867"/>
            </a:lvl2pPr>
            <a:lvl3pPr marL="609585" indent="-304792">
              <a:lnSpc>
                <a:spcPct val="120000"/>
              </a:lnSpc>
              <a:spcBef>
                <a:spcPts val="1120"/>
              </a:spcBef>
              <a:buSzPct val="80000"/>
              <a:buFont typeface="Arial" panose="020B0604020202020204" pitchFamily="34" charset="0"/>
              <a:buChar char="–"/>
              <a:defRPr sz="1600"/>
            </a:lvl3pPr>
            <a:lvl4pPr>
              <a:lnSpc>
                <a:spcPct val="120000"/>
              </a:lnSpc>
              <a:spcBef>
                <a:spcPts val="1120"/>
              </a:spcBef>
              <a:defRPr sz="1467"/>
            </a:lvl4pPr>
            <a:lvl5pPr>
              <a:lnSpc>
                <a:spcPct val="120000"/>
              </a:lnSpc>
              <a:spcBef>
                <a:spcPts val="112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14C38-388E-44FB-ACE6-A63F756E4D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3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38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6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6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Confidential - for limited circulation only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1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7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0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5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1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12185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916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Confidential - for limited circulation only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18" y="6379281"/>
            <a:ext cx="1352551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667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Faceboo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8" y="1976662"/>
            <a:ext cx="6806397" cy="25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835249"/>
              </p:ext>
            </p:extLst>
          </p:nvPr>
        </p:nvGraphicFramePr>
        <p:xfrm>
          <a:off x="534570" y="1277716"/>
          <a:ext cx="11010315" cy="338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61" y="4667693"/>
            <a:ext cx="29146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activation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5" y="1938449"/>
            <a:ext cx="3971925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82" y="2005124"/>
            <a:ext cx="398145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2" y="4208685"/>
            <a:ext cx="3790950" cy="1390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682" y="4006288"/>
            <a:ext cx="42481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propagation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69286"/>
              </p:ext>
            </p:extLst>
          </p:nvPr>
        </p:nvGraphicFramePr>
        <p:xfrm>
          <a:off x="572085" y="1371600"/>
          <a:ext cx="10972800" cy="164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2085" y="3191687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667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Backward propagation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44530371"/>
              </p:ext>
            </p:extLst>
          </p:nvPr>
        </p:nvGraphicFramePr>
        <p:xfrm>
          <a:off x="572085" y="3997842"/>
          <a:ext cx="10972800" cy="173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81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loss function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114311"/>
              </p:ext>
            </p:extLst>
          </p:nvPr>
        </p:nvGraphicFramePr>
        <p:xfrm>
          <a:off x="401964" y="1446028"/>
          <a:ext cx="10972800" cy="3232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244934"/>
              </p:ext>
            </p:extLst>
          </p:nvPr>
        </p:nvGraphicFramePr>
        <p:xfrm>
          <a:off x="0" y="1096963"/>
          <a:ext cx="11318659" cy="379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8522" y="5159869"/>
            <a:ext cx="9791115" cy="9878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Two commonly used optimizer function</a:t>
            </a:r>
          </a:p>
          <a:p>
            <a:pPr lvl="1"/>
            <a:r>
              <a:rPr lang="en-US" sz="2000" b="1" dirty="0"/>
              <a:t>SGD</a:t>
            </a:r>
          </a:p>
          <a:p>
            <a:pPr lvl="1"/>
            <a:r>
              <a:rPr lang="en-US" sz="2000" b="1" dirty="0" smtClean="0"/>
              <a:t>ADAM </a:t>
            </a:r>
            <a:r>
              <a:rPr lang="en-US" sz="1600" dirty="0" smtClean="0"/>
              <a:t>(</a:t>
            </a:r>
            <a:r>
              <a:rPr lang="en-US" sz="1400" dirty="0"/>
              <a:t>Adaptive Moment </a:t>
            </a:r>
            <a:r>
              <a:rPr lang="en-US" sz="1400" dirty="0" smtClean="0"/>
              <a:t>Estimation)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406270"/>
              </p:ext>
            </p:extLst>
          </p:nvPr>
        </p:nvGraphicFramePr>
        <p:xfrm>
          <a:off x="572085" y="1371601"/>
          <a:ext cx="10972800" cy="576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69" y="2033177"/>
            <a:ext cx="6083448" cy="40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E4CC769-ABD8-4904-A46C-3A8539C3D057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1" y="3048"/>
            <a:ext cx="12192851" cy="6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err="1" smtClean="0"/>
              <a:t>Mult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3" y="2068180"/>
            <a:ext cx="4912242" cy="30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role of bias in neural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085" y="1468144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This means weight decide how fast the activation function will trigger whereas bias is used to delay the triggering of the activation </a:t>
            </a:r>
            <a:r>
              <a:rPr lang="en-US" dirty="0" smtClean="0">
                <a:latin typeface="Roboto"/>
              </a:rPr>
              <a:t>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Bias is like the intercept added in a linear equation. It is an additional parameter in the Neural Network which is used to adjust the output along with the weighted sum of the inputs to the neuron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Therefore </a:t>
            </a:r>
            <a:r>
              <a:rPr lang="en-US" dirty="0"/>
              <a:t>Bias is a constant which helps the model in a way that it can fit best for the given data.</a:t>
            </a:r>
            <a:endParaRPr lang="en-US" dirty="0" smtClean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backward propagation work in NN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41" y="1836884"/>
            <a:ext cx="7943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38123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Brief </a:t>
            </a:r>
            <a:r>
              <a:rPr lang="en-US" dirty="0" smtClean="0"/>
              <a:t>Overview of </a:t>
            </a:r>
            <a:r>
              <a:rPr lang="en-US" dirty="0"/>
              <a:t>Artificial </a:t>
            </a:r>
            <a:r>
              <a:rPr lang="en-US" dirty="0" smtClean="0"/>
              <a:t>Intelligence</a:t>
            </a:r>
            <a:r>
              <a:rPr lang="en-US" dirty="0"/>
              <a:t> </a:t>
            </a:r>
            <a:r>
              <a:rPr lang="en-US" dirty="0" smtClean="0"/>
              <a:t>and ANN – Day 1</a:t>
            </a:r>
          </a:p>
          <a:p>
            <a:r>
              <a:rPr lang="en-US" b="1" u="sng" dirty="0" smtClean="0"/>
              <a:t>Hands-on </a:t>
            </a:r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PyTorch </a:t>
            </a:r>
            <a:r>
              <a:rPr lang="en-US" dirty="0" smtClean="0"/>
              <a:t>fundamentals  -Day 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ANN model using PyTorch </a:t>
            </a:r>
            <a:r>
              <a:rPr lang="en-US" dirty="0" smtClean="0"/>
              <a:t> - Day 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of Forward and Back </a:t>
            </a:r>
            <a:r>
              <a:rPr lang="en-US" dirty="0" smtClean="0"/>
              <a:t>propagation – Day 3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Getting started with ANN MNIST </a:t>
            </a:r>
            <a:r>
              <a:rPr lang="en-US" dirty="0" smtClean="0"/>
              <a:t>dataset – Day 4 and 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CNN with CIFAR </a:t>
            </a:r>
            <a:r>
              <a:rPr lang="en-US" dirty="0" smtClean="0"/>
              <a:t>dataset – Day 6 and 7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pre-trained </a:t>
            </a:r>
            <a:r>
              <a:rPr lang="en-US" dirty="0" smtClean="0"/>
              <a:t>models – Day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categorical cross entropy is calculated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085" y="1468144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Binary </a:t>
            </a:r>
            <a:r>
              <a:rPr lang="en-US" dirty="0"/>
              <a:t>classification is nothing more than an estimation of distribution P(</a:t>
            </a:r>
            <a:r>
              <a:rPr lang="en-US" dirty="0" err="1"/>
              <a:t>y|x</a:t>
            </a:r>
            <a:r>
              <a:rPr lang="en-US" dirty="0"/>
              <a:t>), </a:t>
            </a:r>
            <a:r>
              <a:rPr lang="en-US" dirty="0" smtClean="0"/>
              <a:t> where </a:t>
            </a:r>
            <a:r>
              <a:rPr lang="en-US" dirty="0"/>
              <a:t>y is a target variable , and x is an input vector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Probability measures </a:t>
            </a:r>
            <a:r>
              <a:rPr lang="en-US" dirty="0"/>
              <a:t>that tells us how far away we are from our </a:t>
            </a:r>
            <a:r>
              <a:rPr lang="en-US" dirty="0" smtClean="0"/>
              <a:t>goal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we know that any probability measure must have measure of 1 over probability space , i.e. sum(integral) of probabilities of all events must be </a:t>
            </a:r>
            <a:r>
              <a:rPr lang="en-US" dirty="0" smtClean="0"/>
              <a:t>1</a:t>
            </a:r>
            <a:endParaRPr lang="en-US" dirty="0"/>
          </a:p>
          <a:p>
            <a:endParaRPr lang="en-US" dirty="0" smtClean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backward </a:t>
            </a:r>
            <a:r>
              <a:rPr lang="en-US" dirty="0" err="1" smtClean="0"/>
              <a:t>propogation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68" y="1472556"/>
            <a:ext cx="6681701" cy="4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Artificial Intelligence?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97583012"/>
              </p:ext>
            </p:extLst>
          </p:nvPr>
        </p:nvGraphicFramePr>
        <p:xfrm>
          <a:off x="416876" y="1563888"/>
          <a:ext cx="11283217" cy="35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1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70908079"/>
              </p:ext>
            </p:extLst>
          </p:nvPr>
        </p:nvGraphicFramePr>
        <p:xfrm>
          <a:off x="572085" y="1363326"/>
          <a:ext cx="11181907" cy="410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292773"/>
              </p:ext>
            </p:extLst>
          </p:nvPr>
        </p:nvGraphicFramePr>
        <p:xfrm>
          <a:off x="572085" y="1371601"/>
          <a:ext cx="6753748" cy="389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19" y="1724495"/>
            <a:ext cx="4047881" cy="3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types of 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085" y="1096963"/>
            <a:ext cx="11010315" cy="51140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Artificial Neural Networks (</a:t>
            </a:r>
            <a:r>
              <a:rPr lang="en-US" b="1" dirty="0"/>
              <a:t>ANN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 is Artificial Neural Network, or ANN, is a group of multiple </a:t>
            </a:r>
            <a:r>
              <a:rPr lang="en-US" dirty="0" err="1"/>
              <a:t>perceptrons</a:t>
            </a:r>
            <a:r>
              <a:rPr lang="en-US" dirty="0"/>
              <a:t>/ neurons at each </a:t>
            </a:r>
            <a:r>
              <a:rPr lang="en-US" dirty="0" smtClean="0"/>
              <a:t>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known </a:t>
            </a:r>
            <a:r>
              <a:rPr lang="en-US" dirty="0"/>
              <a:t>as a Feed-Forward Neural </a:t>
            </a:r>
            <a:r>
              <a:rPr lang="en-US" dirty="0" smtClean="0"/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ANN </a:t>
            </a:r>
            <a:r>
              <a:rPr lang="en-US" dirty="0"/>
              <a:t>consists of 3 layers – Input, Hidden and </a:t>
            </a:r>
            <a:r>
              <a:rPr lang="en-US" dirty="0" smtClean="0"/>
              <a:t>Output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ANN does not perform well when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solving an image classification problem </a:t>
            </a:r>
            <a:r>
              <a:rPr lang="en-US" dirty="0" smtClean="0"/>
              <a:t>, spatial information is important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 cannot capture sequential information in the input data - Vanishing and Exploding Gradient</a:t>
            </a:r>
            <a:endParaRPr lang="en-US" dirty="0" smtClean="0"/>
          </a:p>
          <a:p>
            <a:pPr lvl="1"/>
            <a:endParaRPr lang="en-US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Convolution </a:t>
            </a:r>
            <a:r>
              <a:rPr lang="en-US" dirty="0"/>
              <a:t>Neural Networks (</a:t>
            </a:r>
            <a:r>
              <a:rPr lang="en-US" b="1" dirty="0" smtClean="0"/>
              <a:t>CNN</a:t>
            </a:r>
            <a:r>
              <a:rPr lang="en-US" dirty="0" smtClean="0"/>
              <a:t> or </a:t>
            </a:r>
            <a:r>
              <a:rPr lang="en-US" dirty="0" err="1"/>
              <a:t>ConvNet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CNN is </a:t>
            </a:r>
            <a:r>
              <a:rPr lang="en-US" dirty="0"/>
              <a:t>a class of deep neural networks, most commonly applied to analyzing visual </a:t>
            </a:r>
            <a:r>
              <a:rPr lang="en-US" dirty="0" smtClean="0"/>
              <a:t>imagery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hidden layers of a CNN typically consist of a series of convolutional layers </a:t>
            </a:r>
            <a:r>
              <a:rPr lang="en-US" dirty="0" smtClean="0"/>
              <a:t>that perform convolution operation. </a:t>
            </a:r>
          </a:p>
          <a:p>
            <a:pPr lvl="1"/>
            <a:r>
              <a:rPr lang="en-US" dirty="0" smtClean="0"/>
              <a:t>Used for: Image processing and computer vision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Recurrent Neural Networks (</a:t>
            </a:r>
            <a:r>
              <a:rPr lang="en-US" b="1" dirty="0"/>
              <a:t>RNN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RNNs</a:t>
            </a:r>
            <a:r>
              <a:rPr lang="en-US" dirty="0"/>
              <a:t>, are a type of artificial neural network that </a:t>
            </a:r>
            <a:r>
              <a:rPr lang="en-US" dirty="0" smtClean="0"/>
              <a:t>maintain </a:t>
            </a:r>
            <a:r>
              <a:rPr lang="en-US" dirty="0"/>
              <a:t>an internal state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will be able to explicitly learn and exploit context in sequence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/>
              <a:t>Used for: </a:t>
            </a:r>
            <a:r>
              <a:rPr lang="en-US" dirty="0" smtClean="0"/>
              <a:t>Time Series, NLP, Audio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Deep </a:t>
            </a:r>
            <a:r>
              <a:rPr lang="en-US" dirty="0"/>
              <a:t>learning Frameworks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12" y="3957182"/>
            <a:ext cx="3971925" cy="1152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38" y="1707889"/>
            <a:ext cx="2877177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36" y="1931679"/>
            <a:ext cx="299653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32747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PyTorch is an open source </a:t>
            </a:r>
            <a:r>
              <a:rPr lang="en-US" dirty="0" smtClean="0"/>
              <a:t>machine </a:t>
            </a:r>
            <a:r>
              <a:rPr lang="en-US" dirty="0"/>
              <a:t>learning </a:t>
            </a:r>
            <a:r>
              <a:rPr lang="en-US" dirty="0" smtClean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</a:t>
            </a:r>
            <a:r>
              <a:rPr lang="en-US" dirty="0"/>
              <a:t>by </a:t>
            </a:r>
            <a:r>
              <a:rPr lang="en-US" dirty="0">
                <a:hlinkClick r:id="rId2" tooltip="Facebook"/>
              </a:rPr>
              <a:t>Facebook</a:t>
            </a:r>
            <a:r>
              <a:rPr lang="en-US" dirty="0"/>
              <a:t>'s AI Research lab (FAIR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PyTorch defines a class called </a:t>
            </a:r>
            <a:r>
              <a:rPr lang="en-US" dirty="0" smtClean="0"/>
              <a:t>“</a:t>
            </a:r>
            <a:r>
              <a:rPr lang="en-US" dirty="0" err="1"/>
              <a:t>torch.Tensor</a:t>
            </a:r>
            <a:r>
              <a:rPr lang="en-US" dirty="0" smtClean="0"/>
              <a:t>” to </a:t>
            </a:r>
            <a:r>
              <a:rPr lang="en-US" dirty="0"/>
              <a:t>store and operate on homogeneous multidimensional rectangular arrays of </a:t>
            </a:r>
            <a:r>
              <a:rPr lang="en-US" dirty="0" smtClean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PyTorch Tensors are similar to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</a:t>
            </a:r>
            <a:r>
              <a:rPr lang="en-US" dirty="0" smtClean="0"/>
              <a:t>release: October </a:t>
            </a:r>
            <a:r>
              <a:rPr lang="en-US" dirty="0"/>
              <a:t>2016; 3 years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Repository: </a:t>
            </a:r>
            <a:r>
              <a:rPr lang="en-US" u="sng" dirty="0" smtClean="0"/>
              <a:t>github.com/</a:t>
            </a:r>
            <a:r>
              <a:rPr lang="en-US" u="sng" dirty="0" err="1" smtClean="0"/>
              <a:t>pytorch</a:t>
            </a:r>
            <a:r>
              <a:rPr lang="en-US" u="sng" dirty="0" smtClean="0"/>
              <a:t>/</a:t>
            </a:r>
            <a:r>
              <a:rPr lang="en-US" u="sng" dirty="0" err="1" smtClean="0"/>
              <a:t>pytorch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47" y="3951358"/>
            <a:ext cx="2877177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6" y="1665186"/>
            <a:ext cx="4898718" cy="338219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84" y="1856770"/>
            <a:ext cx="4956845" cy="31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ysClr val="window" lastClr="FFFFFF">
            <a:lumMod val="95000"/>
          </a:sysClr>
        </a:solidFill>
        <a:ln w="28575" cap="flat" cmpd="sng" algn="ctr">
          <a:gradFill>
            <a:gsLst>
              <a:gs pos="0">
                <a:srgbClr val="EE3B55"/>
              </a:gs>
              <a:gs pos="30000">
                <a:srgbClr val="1D1D1B"/>
              </a:gs>
              <a:gs pos="70000">
                <a:srgbClr val="F85534"/>
              </a:gs>
              <a:gs pos="100000">
                <a:srgbClr val="B90F37"/>
              </a:gs>
            </a:gsLst>
            <a:lin ang="5400000" scaled="1"/>
          </a:gra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10380</TotalTime>
  <Words>992</Words>
  <Application>Microsoft Office PowerPoint</Application>
  <PresentationFormat>Widescreen</PresentationFormat>
  <Paragraphs>116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Roboto</vt:lpstr>
      <vt:lpstr>Wingdings</vt:lpstr>
      <vt:lpstr>Mindtree</vt:lpstr>
      <vt:lpstr>PowerPoint Presentation</vt:lpstr>
      <vt:lpstr>Agenda</vt:lpstr>
      <vt:lpstr>What is Artificial Intelligence?</vt:lpstr>
      <vt:lpstr>Machine Learning</vt:lpstr>
      <vt:lpstr>Deep Learning </vt:lpstr>
      <vt:lpstr>Popular types of ANN</vt:lpstr>
      <vt:lpstr>Popular Deep learning Frameworks</vt:lpstr>
      <vt:lpstr>PyTorch</vt:lpstr>
      <vt:lpstr>Architecture of ANN</vt:lpstr>
      <vt:lpstr>Activation function</vt:lpstr>
      <vt:lpstr>Types of activation function</vt:lpstr>
      <vt:lpstr>Forward propagation</vt:lpstr>
      <vt:lpstr>Types of loss function</vt:lpstr>
      <vt:lpstr>Optimizer</vt:lpstr>
      <vt:lpstr>Epoch</vt:lpstr>
      <vt:lpstr>PowerPoint Presentation</vt:lpstr>
      <vt:lpstr>Matrix Mult</vt:lpstr>
      <vt:lpstr>What is the role of bias in neural network</vt:lpstr>
      <vt:lpstr>How does backward propagation work in NN</vt:lpstr>
      <vt:lpstr>How categorical cross entropy is calculated</vt:lpstr>
      <vt:lpstr>What happens during backward propogation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Sanathraj Bajakudlu Narayan</dc:creator>
  <cp:lastModifiedBy>Sanathraj Bajakudlu Narayan</cp:lastModifiedBy>
  <cp:revision>244</cp:revision>
  <dcterms:created xsi:type="dcterms:W3CDTF">2019-01-02T08:32:21Z</dcterms:created>
  <dcterms:modified xsi:type="dcterms:W3CDTF">2020-05-07T03:39:56Z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967364-2e1d-4101-a8a7-5f79b2edd595_Enabled">
    <vt:lpwstr>True</vt:lpwstr>
  </property>
  <property fmtid="{D5CDD505-2E9C-101B-9397-08002B2CF9AE}" pid="3" name="MSIP_Label_70967364-2e1d-4101-a8a7-5f79b2edd595_SiteId">
    <vt:lpwstr>85c997b9-f494-46b3-a11d-772983cf6f11</vt:lpwstr>
  </property>
  <property fmtid="{D5CDD505-2E9C-101B-9397-08002B2CF9AE}" pid="4" name="MSIP_Label_70967364-2e1d-4101-a8a7-5f79b2edd595_Ref">
    <vt:lpwstr>https://api.informationprotection.azure.com/api/85c997b9-f494-46b3-a11d-772983cf6f11</vt:lpwstr>
  </property>
  <property fmtid="{D5CDD505-2E9C-101B-9397-08002B2CF9AE}" pid="5" name="MSIP_Label_70967364-2e1d-4101-a8a7-5f79b2edd595_Owner">
    <vt:lpwstr>M1050355@mindtree.com</vt:lpwstr>
  </property>
  <property fmtid="{D5CDD505-2E9C-101B-9397-08002B2CF9AE}" pid="6" name="MSIP_Label_70967364-2e1d-4101-a8a7-5f79b2edd595_SetDate">
    <vt:lpwstr>2019-01-17T14:37:07.3561595+05:30</vt:lpwstr>
  </property>
  <property fmtid="{D5CDD505-2E9C-101B-9397-08002B2CF9AE}" pid="7" name="MSIP_Label_70967364-2e1d-4101-a8a7-5f79b2edd595_Name">
    <vt:lpwstr>Internal</vt:lpwstr>
  </property>
  <property fmtid="{D5CDD505-2E9C-101B-9397-08002B2CF9AE}" pid="8" name="MSIP_Label_70967364-2e1d-4101-a8a7-5f79b2edd595_Application">
    <vt:lpwstr>Microsoft Azure Information Protection</vt:lpwstr>
  </property>
  <property fmtid="{D5CDD505-2E9C-101B-9397-08002B2CF9AE}" pid="9" name="MSIP_Label_70967364-2e1d-4101-a8a7-5f79b2edd595_Extended_MSFT_Method">
    <vt:lpwstr>Manual</vt:lpwstr>
  </property>
  <property fmtid="{D5CDD505-2E9C-101B-9397-08002B2CF9AE}" pid="10" name="Sensitivity">
    <vt:lpwstr>Internal</vt:lpwstr>
  </property>
</Properties>
</file>